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8.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3" r:id="rId4"/>
    <p:sldMasterId id="2147483866" r:id="rId5"/>
    <p:sldMasterId id="2147483899" r:id="rId6"/>
    <p:sldMasterId id="2147483903" r:id="rId7"/>
    <p:sldMasterId id="2147483920" r:id="rId8"/>
    <p:sldMasterId id="2147483929" r:id="rId9"/>
    <p:sldMasterId id="2147483935" r:id="rId10"/>
    <p:sldMasterId id="2147483967" r:id="rId11"/>
    <p:sldMasterId id="2147483999" r:id="rId12"/>
  </p:sldMasterIdLst>
  <p:notesMasterIdLst>
    <p:notesMasterId r:id="rId57"/>
  </p:notesMasterIdLst>
  <p:handoutMasterIdLst>
    <p:handoutMasterId r:id="rId58"/>
  </p:handoutMasterIdLst>
  <p:sldIdLst>
    <p:sldId id="305" r:id="rId13"/>
    <p:sldId id="269" r:id="rId14"/>
    <p:sldId id="310" r:id="rId15"/>
    <p:sldId id="346" r:id="rId16"/>
    <p:sldId id="344" r:id="rId17"/>
    <p:sldId id="369" r:id="rId18"/>
    <p:sldId id="364" r:id="rId19"/>
    <p:sldId id="363" r:id="rId20"/>
    <p:sldId id="365" r:id="rId21"/>
    <p:sldId id="367" r:id="rId22"/>
    <p:sldId id="368" r:id="rId23"/>
    <p:sldId id="370" r:id="rId24"/>
    <p:sldId id="311" r:id="rId25"/>
    <p:sldId id="360" r:id="rId26"/>
    <p:sldId id="373" r:id="rId27"/>
    <p:sldId id="361" r:id="rId28"/>
    <p:sldId id="374" r:id="rId29"/>
    <p:sldId id="347" r:id="rId30"/>
    <p:sldId id="375" r:id="rId31"/>
    <p:sldId id="348" r:id="rId32"/>
    <p:sldId id="349" r:id="rId33"/>
    <p:sldId id="350" r:id="rId34"/>
    <p:sldId id="376" r:id="rId35"/>
    <p:sldId id="379" r:id="rId36"/>
    <p:sldId id="377" r:id="rId37"/>
    <p:sldId id="362" r:id="rId38"/>
    <p:sldId id="356" r:id="rId39"/>
    <p:sldId id="358" r:id="rId40"/>
    <p:sldId id="359" r:id="rId41"/>
    <p:sldId id="372" r:id="rId42"/>
    <p:sldId id="353" r:id="rId43"/>
    <p:sldId id="354" r:id="rId44"/>
    <p:sldId id="355" r:id="rId45"/>
    <p:sldId id="366" r:id="rId46"/>
    <p:sldId id="351" r:id="rId47"/>
    <p:sldId id="371" r:id="rId48"/>
    <p:sldId id="352" r:id="rId49"/>
    <p:sldId id="357" r:id="rId50"/>
    <p:sldId id="378" r:id="rId51"/>
    <p:sldId id="315" r:id="rId52"/>
    <p:sldId id="316" r:id="rId53"/>
    <p:sldId id="317" r:id="rId54"/>
    <p:sldId id="318" r:id="rId55"/>
    <p:sldId id="319" r:id="rId5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33"/>
    <a:srgbClr val="002050"/>
    <a:srgbClr val="557EB9"/>
    <a:srgbClr val="03DCFF"/>
    <a:srgbClr val="4668C5"/>
    <a:srgbClr val="292929"/>
    <a:srgbClr val="83B800"/>
    <a:srgbClr val="FBFBFB"/>
    <a:srgbClr val="EE8200"/>
    <a:srgbClr val="F2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678" autoAdjust="0"/>
  </p:normalViewPr>
  <p:slideViewPr>
    <p:cSldViewPr snapToGrid="0">
      <p:cViewPr varScale="1">
        <p:scale>
          <a:sx n="24" d="100"/>
          <a:sy n="24" d="100"/>
        </p:scale>
        <p:origin x="1140" y="44"/>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68" d="100"/>
          <a:sy n="68" d="100"/>
        </p:scale>
        <p:origin x="3101"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D3EBCA-9759-49B0-BA90-F33CA1A974FE}" type="doc">
      <dgm:prSet loTypeId="urn:microsoft.com/office/officeart/2011/layout/HexagonRadial#3" loCatId="cycle" qsTypeId="urn:microsoft.com/office/officeart/2005/8/quickstyle/simple1" qsCatId="simple" csTypeId="urn:microsoft.com/office/officeart/2005/8/colors/accent1_2" csCatId="accent1" phldr="1"/>
      <dgm:spPr/>
      <dgm:t>
        <a:bodyPr/>
        <a:lstStyle/>
        <a:p>
          <a:endParaRPr lang="en-US"/>
        </a:p>
      </dgm:t>
    </dgm:pt>
    <dgm:pt modelId="{B7FE15C8-99C3-4E6E-B2F1-8F4EC9556D50}">
      <dgm:prSet phldrT="[Text]">
        <dgm:style>
          <a:lnRef idx="3">
            <a:schemeClr val="lt1"/>
          </a:lnRef>
          <a:fillRef idx="1">
            <a:schemeClr val="accent4"/>
          </a:fillRef>
          <a:effectRef idx="1">
            <a:schemeClr val="accent4"/>
          </a:effectRef>
          <a:fontRef idx="minor">
            <a:schemeClr val="lt1"/>
          </a:fontRef>
        </dgm:style>
      </dgm:prSet>
      <dgm:spPr>
        <a:xfrm>
          <a:off x="2331674" y="1458623"/>
          <a:ext cx="1853974" cy="1603762"/>
        </a:xfrm>
        <a:solidFill>
          <a:srgbClr val="505050"/>
        </a:solidFill>
        <a:ln w="17145" cap="flat" cmpd="sng" algn="ctr">
          <a:solidFill>
            <a:srgbClr val="FFFFFF">
              <a:shade val="95000"/>
              <a:alpha val="50000"/>
              <a:satMod val="150000"/>
            </a:srgbClr>
          </a:solidFill>
          <a:prstDash val="solid"/>
        </a:ln>
        <a:effectLst/>
      </dgm:spPr>
      <dgm:t>
        <a:bodyPr/>
        <a:lstStyle/>
        <a:p>
          <a:r>
            <a:rPr lang="en-US" dirty="0" smtClean="0">
              <a:solidFill>
                <a:srgbClr val="FFFFFF"/>
              </a:solidFill>
              <a:latin typeface="Segoe UI"/>
              <a:ea typeface="+mn-ea"/>
              <a:cs typeface="+mn-cs"/>
            </a:rPr>
            <a:t>_</a:t>
          </a:r>
          <a:r>
            <a:rPr lang="en-US" dirty="0" err="1" smtClean="0">
              <a:solidFill>
                <a:srgbClr val="FFFFFF"/>
              </a:solidFill>
              <a:latin typeface="Segoe UI"/>
              <a:ea typeface="+mn-ea"/>
              <a:cs typeface="+mn-cs"/>
            </a:rPr>
            <a:t>api</a:t>
          </a:r>
          <a:endParaRPr lang="en-US" dirty="0">
            <a:solidFill>
              <a:srgbClr val="FFFFFF"/>
            </a:solidFill>
            <a:latin typeface="Segoe UI"/>
            <a:ea typeface="+mn-ea"/>
            <a:cs typeface="+mn-cs"/>
          </a:endParaRPr>
        </a:p>
      </dgm:t>
    </dgm:pt>
    <dgm:pt modelId="{4C11225E-FA2E-40E0-8DDC-AE284062DB58}" type="parTrans" cxnId="{31109D5A-8B2D-4F2F-B444-78D41662FD89}">
      <dgm:prSet/>
      <dgm:spPr/>
      <dgm:t>
        <a:bodyPr/>
        <a:lstStyle/>
        <a:p>
          <a:endParaRPr lang="en-US"/>
        </a:p>
      </dgm:t>
    </dgm:pt>
    <dgm:pt modelId="{83D19F33-C2DB-405F-B267-0AAF2CF40537}" type="sibTrans" cxnId="{31109D5A-8B2D-4F2F-B444-78D41662FD89}">
      <dgm:prSet/>
      <dgm:spPr/>
      <dgm:t>
        <a:bodyPr/>
        <a:lstStyle/>
        <a:p>
          <a:endParaRPr lang="en-US"/>
        </a:p>
      </dgm:t>
    </dgm:pt>
    <dgm:pt modelId="{AD0ABFD2-795D-494B-948F-1D526DA2D12D}">
      <dgm:prSet phldrT="[Text]"/>
      <dgm:spPr>
        <a:xfrm>
          <a:off x="2502452" y="0"/>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Lists</a:t>
          </a:r>
          <a:endParaRPr lang="en-US" dirty="0">
            <a:solidFill>
              <a:srgbClr val="FFFFFF"/>
            </a:solidFill>
            <a:latin typeface="Segoe UI"/>
            <a:ea typeface="+mn-ea"/>
            <a:cs typeface="+mn-cs"/>
          </a:endParaRPr>
        </a:p>
      </dgm:t>
    </dgm:pt>
    <dgm:pt modelId="{3476391C-69E9-4B48-B958-CF98622F388A}" type="parTrans" cxnId="{620F7EBC-972D-4CBF-816B-58631E45DFA8}">
      <dgm:prSet/>
      <dgm:spPr/>
      <dgm:t>
        <a:bodyPr/>
        <a:lstStyle/>
        <a:p>
          <a:endParaRPr lang="en-US"/>
        </a:p>
      </dgm:t>
    </dgm:pt>
    <dgm:pt modelId="{AD257D96-5F14-40FA-B6FE-0D3EE9AAE6A8}" type="sibTrans" cxnId="{620F7EBC-972D-4CBF-816B-58631E45DFA8}">
      <dgm:prSet/>
      <dgm:spPr/>
      <dgm:t>
        <a:bodyPr/>
        <a:lstStyle/>
        <a:p>
          <a:endParaRPr lang="en-US"/>
        </a:p>
      </dgm:t>
    </dgm:pt>
    <dgm:pt modelId="{75D30180-0593-46CC-9CD3-9A3BA08F38BF}">
      <dgm:prSet/>
      <dgm:spPr>
        <a:xfrm>
          <a:off x="3895844" y="808437"/>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Sites</a:t>
          </a:r>
          <a:endParaRPr lang="en-US" dirty="0">
            <a:solidFill>
              <a:srgbClr val="FFFFFF"/>
            </a:solidFill>
            <a:latin typeface="Segoe UI"/>
            <a:ea typeface="+mn-ea"/>
            <a:cs typeface="+mn-cs"/>
          </a:endParaRPr>
        </a:p>
      </dgm:t>
    </dgm:pt>
    <dgm:pt modelId="{8EE5FC7E-811C-46A1-A1BC-383D6E0D3D1F}" type="parTrans" cxnId="{71940240-5EED-46D1-AF0E-0A51FB8DDB10}">
      <dgm:prSet/>
      <dgm:spPr/>
      <dgm:t>
        <a:bodyPr/>
        <a:lstStyle/>
        <a:p>
          <a:endParaRPr lang="en-US"/>
        </a:p>
      </dgm:t>
    </dgm:pt>
    <dgm:pt modelId="{9ADF83B3-B071-41BE-821C-1652ABBC19EB}" type="sibTrans" cxnId="{71940240-5EED-46D1-AF0E-0A51FB8DDB10}">
      <dgm:prSet/>
      <dgm:spPr/>
      <dgm:t>
        <a:bodyPr/>
        <a:lstStyle/>
        <a:p>
          <a:endParaRPr lang="en-US"/>
        </a:p>
      </dgm:t>
    </dgm:pt>
    <dgm:pt modelId="{57EF8D48-4CCD-4BB8-BBA3-E8E0419FEB59}">
      <dgm:prSet/>
      <dgm:spPr>
        <a:xfrm>
          <a:off x="3895844" y="2397731"/>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Security</a:t>
          </a:r>
          <a:endParaRPr lang="en-US" dirty="0">
            <a:solidFill>
              <a:srgbClr val="FFFFFF"/>
            </a:solidFill>
            <a:latin typeface="Segoe UI"/>
            <a:ea typeface="+mn-ea"/>
            <a:cs typeface="+mn-cs"/>
          </a:endParaRPr>
        </a:p>
      </dgm:t>
    </dgm:pt>
    <dgm:pt modelId="{AD21EFDE-8B27-4CF8-9FAC-AFE5D76A25BC}" type="parTrans" cxnId="{6F66B729-07D2-4D57-B3AE-E3A582D04CEC}">
      <dgm:prSet/>
      <dgm:spPr/>
      <dgm:t>
        <a:bodyPr/>
        <a:lstStyle/>
        <a:p>
          <a:endParaRPr lang="en-US"/>
        </a:p>
      </dgm:t>
    </dgm:pt>
    <dgm:pt modelId="{DE946348-B9E4-434C-91F2-4B7E68ADC789}" type="sibTrans" cxnId="{6F66B729-07D2-4D57-B3AE-E3A582D04CEC}">
      <dgm:prSet/>
      <dgm:spPr/>
      <dgm:t>
        <a:bodyPr/>
        <a:lstStyle/>
        <a:p>
          <a:endParaRPr lang="en-US"/>
        </a:p>
      </dgm:t>
    </dgm:pt>
    <dgm:pt modelId="{05B68968-D826-4061-9005-DFEBF3C2CB1B}">
      <dgm:prSet/>
      <dgm:spPr>
        <a:xfrm>
          <a:off x="2502452" y="3207073"/>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User Profiles</a:t>
          </a:r>
          <a:endParaRPr lang="en-US" dirty="0">
            <a:solidFill>
              <a:srgbClr val="FFFFFF"/>
            </a:solidFill>
            <a:latin typeface="Segoe UI"/>
            <a:ea typeface="+mn-ea"/>
            <a:cs typeface="+mn-cs"/>
          </a:endParaRPr>
        </a:p>
      </dgm:t>
    </dgm:pt>
    <dgm:pt modelId="{6A0A7DDA-6D26-4DC2-BDB3-34E6AA051AFD}" type="parTrans" cxnId="{89EDDAD0-7431-41E7-87E1-BC4562B2153C}">
      <dgm:prSet/>
      <dgm:spPr/>
      <dgm:t>
        <a:bodyPr/>
        <a:lstStyle/>
        <a:p>
          <a:endParaRPr lang="en-US"/>
        </a:p>
      </dgm:t>
    </dgm:pt>
    <dgm:pt modelId="{FCB76748-AF2A-4E37-9E6D-DE250C9AF469}" type="sibTrans" cxnId="{89EDDAD0-7431-41E7-87E1-BC4562B2153C}">
      <dgm:prSet/>
      <dgm:spPr/>
      <dgm:t>
        <a:bodyPr/>
        <a:lstStyle/>
        <a:p>
          <a:endParaRPr lang="en-US"/>
        </a:p>
      </dgm:t>
    </dgm:pt>
    <dgm:pt modelId="{4F40339E-0D63-48A0-B57B-27F97BE9DEF2}">
      <dgm:prSet/>
      <dgm:spPr>
        <a:xfrm>
          <a:off x="1102591" y="806628"/>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Taxonomy</a:t>
          </a:r>
          <a:endParaRPr lang="en-US" dirty="0">
            <a:solidFill>
              <a:srgbClr val="FFFFFF"/>
            </a:solidFill>
            <a:latin typeface="Segoe UI"/>
            <a:ea typeface="+mn-ea"/>
            <a:cs typeface="+mn-cs"/>
          </a:endParaRPr>
        </a:p>
      </dgm:t>
    </dgm:pt>
    <dgm:pt modelId="{D71A901F-423D-4269-9172-CD9239EF12D7}" type="sibTrans" cxnId="{48E317FF-E7D9-477B-A370-88FAE26D0940}">
      <dgm:prSet/>
      <dgm:spPr/>
      <dgm:t>
        <a:bodyPr/>
        <a:lstStyle/>
        <a:p>
          <a:endParaRPr lang="en-US"/>
        </a:p>
      </dgm:t>
    </dgm:pt>
    <dgm:pt modelId="{B69F4A77-7B3E-4466-B495-80B65528415F}" type="parTrans" cxnId="{48E317FF-E7D9-477B-A370-88FAE26D0940}">
      <dgm:prSet/>
      <dgm:spPr/>
      <dgm:t>
        <a:bodyPr/>
        <a:lstStyle/>
        <a:p>
          <a:endParaRPr lang="en-US"/>
        </a:p>
      </dgm:t>
    </dgm:pt>
    <dgm:pt modelId="{33A47E3C-1D33-445F-AACB-11C3553C157A}">
      <dgm:prSet/>
      <dgm:spPr>
        <a:xfrm>
          <a:off x="1102591" y="2398636"/>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Search</a:t>
          </a:r>
          <a:endParaRPr lang="en-US" dirty="0">
            <a:solidFill>
              <a:srgbClr val="FFFFFF"/>
            </a:solidFill>
            <a:latin typeface="Segoe UI"/>
            <a:ea typeface="+mn-ea"/>
            <a:cs typeface="+mn-cs"/>
          </a:endParaRPr>
        </a:p>
      </dgm:t>
    </dgm:pt>
    <dgm:pt modelId="{97E19412-4061-45B9-8788-135F5943A5EC}" type="sibTrans" cxnId="{05E74AE4-F68F-46DD-958B-00C5FC87C0B0}">
      <dgm:prSet/>
      <dgm:spPr/>
      <dgm:t>
        <a:bodyPr/>
        <a:lstStyle/>
        <a:p>
          <a:endParaRPr lang="en-US"/>
        </a:p>
      </dgm:t>
    </dgm:pt>
    <dgm:pt modelId="{43B588C2-3D4A-4E9A-931A-BB1DC5E2A66D}" type="parTrans" cxnId="{05E74AE4-F68F-46DD-958B-00C5FC87C0B0}">
      <dgm:prSet/>
      <dgm:spPr/>
      <dgm:t>
        <a:bodyPr/>
        <a:lstStyle/>
        <a:p>
          <a:endParaRPr lang="en-US"/>
        </a:p>
      </dgm:t>
    </dgm:pt>
    <dgm:pt modelId="{C8F74DF7-813F-43BB-BD9F-A39A710448A7}" type="pres">
      <dgm:prSet presAssocID="{F2D3EBCA-9759-49B0-BA90-F33CA1A974FE}" presName="Name0" presStyleCnt="0">
        <dgm:presLayoutVars>
          <dgm:chMax val="1"/>
          <dgm:chPref val="1"/>
          <dgm:dir/>
          <dgm:animOne val="branch"/>
          <dgm:animLvl val="lvl"/>
        </dgm:presLayoutVars>
      </dgm:prSet>
      <dgm:spPr/>
      <dgm:t>
        <a:bodyPr/>
        <a:lstStyle/>
        <a:p>
          <a:endParaRPr lang="en-US"/>
        </a:p>
      </dgm:t>
    </dgm:pt>
    <dgm:pt modelId="{37F5C455-F73D-465D-ABD7-0D42A7DA3DFC}" type="pres">
      <dgm:prSet presAssocID="{B7FE15C8-99C3-4E6E-B2F1-8F4EC9556D50}" presName="Parent" presStyleLbl="node0" presStyleIdx="0" presStyleCnt="1">
        <dgm:presLayoutVars>
          <dgm:chMax val="6"/>
          <dgm:chPref val="6"/>
        </dgm:presLayoutVars>
      </dgm:prSet>
      <dgm:spPr>
        <a:prstGeom prst="hexagon">
          <a:avLst>
            <a:gd name="adj" fmla="val 28570"/>
            <a:gd name="vf" fmla="val 115470"/>
          </a:avLst>
        </a:prstGeom>
      </dgm:spPr>
      <dgm:t>
        <a:bodyPr/>
        <a:lstStyle/>
        <a:p>
          <a:endParaRPr lang="en-US"/>
        </a:p>
      </dgm:t>
    </dgm:pt>
    <dgm:pt modelId="{9E9D1CCA-9F8E-40AC-9260-07B033B47D00}" type="pres">
      <dgm:prSet presAssocID="{AD0ABFD2-795D-494B-948F-1D526DA2D12D}" presName="Accent1" presStyleCnt="0"/>
      <dgm:spPr/>
    </dgm:pt>
    <dgm:pt modelId="{49C3502C-44B3-4441-BE66-842F101843D2}" type="pres">
      <dgm:prSet presAssocID="{AD0ABFD2-795D-494B-948F-1D526DA2D12D}" presName="Accent" presStyleLbl="bgShp" presStyleIdx="0" presStyleCnt="6"/>
      <dgm:spPr/>
    </dgm:pt>
    <dgm:pt modelId="{8ED2E44D-AB66-4DBB-A8C0-F05488DC74AB}" type="pres">
      <dgm:prSet presAssocID="{AD0ABFD2-795D-494B-948F-1D526DA2D12D}" presName="Child1" presStyleLbl="node1" presStyleIdx="0"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 modelId="{4374C0B5-0019-4733-8CED-F3C18DA39F87}" type="pres">
      <dgm:prSet presAssocID="{75D30180-0593-46CC-9CD3-9A3BA08F38BF}" presName="Accent2" presStyleCnt="0"/>
      <dgm:spPr/>
    </dgm:pt>
    <dgm:pt modelId="{342EC207-927A-47CA-9873-AB5F9A67E6EB}" type="pres">
      <dgm:prSet presAssocID="{75D30180-0593-46CC-9CD3-9A3BA08F38BF}" presName="Accent" presStyleLbl="bgShp" presStyleIdx="1" presStyleCnt="6"/>
      <dgm:spPr>
        <a:xfrm>
          <a:off x="3492618" y="691331"/>
          <a:ext cx="699499" cy="602711"/>
        </a:xfrm>
        <a:prstGeom prst="hexagon">
          <a:avLst>
            <a:gd name="adj" fmla="val 28900"/>
            <a:gd name="vf" fmla="val 115470"/>
          </a:avLst>
        </a:prstGeom>
        <a:solidFill>
          <a:srgbClr val="0072C6">
            <a:tint val="40000"/>
            <a:hueOff val="0"/>
            <a:satOff val="0"/>
            <a:lumOff val="0"/>
            <a:alphaOff val="0"/>
          </a:srgbClr>
        </a:solidFill>
        <a:ln>
          <a:noFill/>
        </a:ln>
        <a:effectLst/>
      </dgm:spPr>
      <dgm:t>
        <a:bodyPr/>
        <a:lstStyle/>
        <a:p>
          <a:endParaRPr lang="es-ES"/>
        </a:p>
      </dgm:t>
    </dgm:pt>
    <dgm:pt modelId="{386309CC-BD41-483B-BC22-E7799590E1F1}" type="pres">
      <dgm:prSet presAssocID="{75D30180-0593-46CC-9CD3-9A3BA08F38BF}" presName="Child2" presStyleLbl="node1" presStyleIdx="1"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 modelId="{B82DCC3A-1284-48A0-9F2F-ADC5F4DF3142}" type="pres">
      <dgm:prSet presAssocID="{57EF8D48-4CCD-4BB8-BBA3-E8E0419FEB59}" presName="Accent3" presStyleCnt="0"/>
      <dgm:spPr/>
    </dgm:pt>
    <dgm:pt modelId="{9F0CC27C-0A72-49AA-A978-2757456C549B}" type="pres">
      <dgm:prSet presAssocID="{57EF8D48-4CCD-4BB8-BBA3-E8E0419FEB59}" presName="Accent" presStyleLbl="bgShp" presStyleIdx="2" presStyleCnt="6"/>
      <dgm:spPr>
        <a:xfrm>
          <a:off x="4308988" y="1818080"/>
          <a:ext cx="699499" cy="602711"/>
        </a:xfrm>
        <a:prstGeom prst="hexagon">
          <a:avLst>
            <a:gd name="adj" fmla="val 28900"/>
            <a:gd name="vf" fmla="val 115470"/>
          </a:avLst>
        </a:prstGeom>
        <a:solidFill>
          <a:srgbClr val="0072C6">
            <a:tint val="40000"/>
            <a:hueOff val="0"/>
            <a:satOff val="0"/>
            <a:lumOff val="0"/>
            <a:alphaOff val="0"/>
          </a:srgbClr>
        </a:solidFill>
        <a:ln>
          <a:noFill/>
        </a:ln>
        <a:effectLst/>
      </dgm:spPr>
      <dgm:t>
        <a:bodyPr/>
        <a:lstStyle/>
        <a:p>
          <a:endParaRPr lang="es-ES"/>
        </a:p>
      </dgm:t>
    </dgm:pt>
    <dgm:pt modelId="{24BC8762-D215-4F79-A6B0-B93484D84A3E}" type="pres">
      <dgm:prSet presAssocID="{57EF8D48-4CCD-4BB8-BBA3-E8E0419FEB59}" presName="Child3" presStyleLbl="node1" presStyleIdx="2"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 modelId="{CC1ACF18-8975-456D-818B-EEECB1B0CFA5}" type="pres">
      <dgm:prSet presAssocID="{05B68968-D826-4061-9005-DFEBF3C2CB1B}" presName="Accent4" presStyleCnt="0"/>
      <dgm:spPr/>
    </dgm:pt>
    <dgm:pt modelId="{AA1E391D-8B4F-430F-AB44-FCF761FBB68C}" type="pres">
      <dgm:prSet presAssocID="{05B68968-D826-4061-9005-DFEBF3C2CB1B}" presName="Accent" presStyleLbl="bgShp" presStyleIdx="3" presStyleCnt="6"/>
      <dgm:spPr>
        <a:xfrm>
          <a:off x="3741885" y="3089967"/>
          <a:ext cx="699499" cy="602711"/>
        </a:xfrm>
        <a:prstGeom prst="hexagon">
          <a:avLst>
            <a:gd name="adj" fmla="val 28900"/>
            <a:gd name="vf" fmla="val 115470"/>
          </a:avLst>
        </a:prstGeom>
        <a:solidFill>
          <a:srgbClr val="0072C6">
            <a:tint val="40000"/>
            <a:hueOff val="0"/>
            <a:satOff val="0"/>
            <a:lumOff val="0"/>
            <a:alphaOff val="0"/>
          </a:srgbClr>
        </a:solidFill>
        <a:ln>
          <a:noFill/>
        </a:ln>
        <a:effectLst/>
      </dgm:spPr>
      <dgm:t>
        <a:bodyPr/>
        <a:lstStyle/>
        <a:p>
          <a:endParaRPr lang="es-ES"/>
        </a:p>
      </dgm:t>
    </dgm:pt>
    <dgm:pt modelId="{89AE588E-A546-4AB9-835B-C211598361A8}" type="pres">
      <dgm:prSet presAssocID="{05B68968-D826-4061-9005-DFEBF3C2CB1B}" presName="Child4" presStyleLbl="node1" presStyleIdx="3"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 modelId="{CDCB85A9-E69B-4674-9663-0A25F26BF674}" type="pres">
      <dgm:prSet presAssocID="{33A47E3C-1D33-445F-AACB-11C3553C157A}" presName="Accent5" presStyleCnt="0"/>
      <dgm:spPr/>
    </dgm:pt>
    <dgm:pt modelId="{1051324C-98D2-40B8-AFD6-C5C3EC774638}" type="pres">
      <dgm:prSet presAssocID="{33A47E3C-1D33-445F-AACB-11C3553C157A}" presName="Accent" presStyleLbl="bgShp" presStyleIdx="4" presStyleCnt="6"/>
      <dgm:spPr>
        <a:xfrm>
          <a:off x="2335124" y="3221994"/>
          <a:ext cx="699499" cy="602711"/>
        </a:xfrm>
        <a:prstGeom prst="hexagon">
          <a:avLst>
            <a:gd name="adj" fmla="val 28900"/>
            <a:gd name="vf" fmla="val 115470"/>
          </a:avLst>
        </a:prstGeom>
        <a:solidFill>
          <a:srgbClr val="0072C6">
            <a:tint val="40000"/>
            <a:hueOff val="0"/>
            <a:satOff val="0"/>
            <a:lumOff val="0"/>
            <a:alphaOff val="0"/>
          </a:srgbClr>
        </a:solidFill>
        <a:ln>
          <a:noFill/>
        </a:ln>
        <a:effectLst/>
      </dgm:spPr>
      <dgm:t>
        <a:bodyPr/>
        <a:lstStyle/>
        <a:p>
          <a:endParaRPr lang="es-ES"/>
        </a:p>
      </dgm:t>
    </dgm:pt>
    <dgm:pt modelId="{52AC039A-350A-43E3-9BBB-FF6BDEAFCB13}" type="pres">
      <dgm:prSet presAssocID="{33A47E3C-1D33-445F-AACB-11C3553C157A}" presName="Child5" presStyleLbl="node1" presStyleIdx="4"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 modelId="{5726CE4A-1B42-4DE2-B1CF-E84742AAE8BD}" type="pres">
      <dgm:prSet presAssocID="{4F40339E-0D63-48A0-B57B-27F97BE9DEF2}" presName="Accent6" presStyleCnt="0"/>
      <dgm:spPr/>
    </dgm:pt>
    <dgm:pt modelId="{6F6613FD-43B2-4243-9A52-6A0C49851442}" type="pres">
      <dgm:prSet presAssocID="{4F40339E-0D63-48A0-B57B-27F97BE9DEF2}" presName="Accent" presStyleLbl="bgShp" presStyleIdx="5" presStyleCnt="6"/>
      <dgm:spPr>
        <a:xfrm>
          <a:off x="1505385" y="2095698"/>
          <a:ext cx="699499" cy="602711"/>
        </a:xfrm>
        <a:prstGeom prst="hexagon">
          <a:avLst>
            <a:gd name="adj" fmla="val 28900"/>
            <a:gd name="vf" fmla="val 115470"/>
          </a:avLst>
        </a:prstGeom>
        <a:solidFill>
          <a:srgbClr val="0072C6">
            <a:tint val="40000"/>
            <a:hueOff val="0"/>
            <a:satOff val="0"/>
            <a:lumOff val="0"/>
            <a:alphaOff val="0"/>
          </a:srgbClr>
        </a:solidFill>
        <a:ln>
          <a:noFill/>
        </a:ln>
        <a:effectLst/>
      </dgm:spPr>
      <dgm:t>
        <a:bodyPr/>
        <a:lstStyle/>
        <a:p>
          <a:endParaRPr lang="es-ES"/>
        </a:p>
      </dgm:t>
    </dgm:pt>
    <dgm:pt modelId="{CD878E09-B7C7-40F0-B712-FB4308E184AD}" type="pres">
      <dgm:prSet presAssocID="{4F40339E-0D63-48A0-B57B-27F97BE9DEF2}" presName="Child6" presStyleLbl="node1" presStyleIdx="5"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Lst>
  <dgm:cxnLst>
    <dgm:cxn modelId="{E0519C3D-7746-427D-939D-F57A361AA4C8}" type="presOf" srcId="{B7FE15C8-99C3-4E6E-B2F1-8F4EC9556D50}" destId="{37F5C455-F73D-465D-ABD7-0D42A7DA3DFC}" srcOrd="0" destOrd="0" presId="urn:microsoft.com/office/officeart/2011/layout/HexagonRadial#3"/>
    <dgm:cxn modelId="{71940240-5EED-46D1-AF0E-0A51FB8DDB10}" srcId="{B7FE15C8-99C3-4E6E-B2F1-8F4EC9556D50}" destId="{75D30180-0593-46CC-9CD3-9A3BA08F38BF}" srcOrd="1" destOrd="0" parTransId="{8EE5FC7E-811C-46A1-A1BC-383D6E0D3D1F}" sibTransId="{9ADF83B3-B071-41BE-821C-1652ABBC19EB}"/>
    <dgm:cxn modelId="{31109D5A-8B2D-4F2F-B444-78D41662FD89}" srcId="{F2D3EBCA-9759-49B0-BA90-F33CA1A974FE}" destId="{B7FE15C8-99C3-4E6E-B2F1-8F4EC9556D50}" srcOrd="0" destOrd="0" parTransId="{4C11225E-FA2E-40E0-8DDC-AE284062DB58}" sibTransId="{83D19F33-C2DB-405F-B267-0AAF2CF40537}"/>
    <dgm:cxn modelId="{89EDDAD0-7431-41E7-87E1-BC4562B2153C}" srcId="{B7FE15C8-99C3-4E6E-B2F1-8F4EC9556D50}" destId="{05B68968-D826-4061-9005-DFEBF3C2CB1B}" srcOrd="3" destOrd="0" parTransId="{6A0A7DDA-6D26-4DC2-BDB3-34E6AA051AFD}" sibTransId="{FCB76748-AF2A-4E37-9E6D-DE250C9AF469}"/>
    <dgm:cxn modelId="{6F66B729-07D2-4D57-B3AE-E3A582D04CEC}" srcId="{B7FE15C8-99C3-4E6E-B2F1-8F4EC9556D50}" destId="{57EF8D48-4CCD-4BB8-BBA3-E8E0419FEB59}" srcOrd="2" destOrd="0" parTransId="{AD21EFDE-8B27-4CF8-9FAC-AFE5D76A25BC}" sibTransId="{DE946348-B9E4-434C-91F2-4B7E68ADC789}"/>
    <dgm:cxn modelId="{2C3E3792-69E5-4C58-BF5A-F238DA8B8343}" type="presOf" srcId="{05B68968-D826-4061-9005-DFEBF3C2CB1B}" destId="{89AE588E-A546-4AB9-835B-C211598361A8}" srcOrd="0" destOrd="0" presId="urn:microsoft.com/office/officeart/2011/layout/HexagonRadial#3"/>
    <dgm:cxn modelId="{05E74AE4-F68F-46DD-958B-00C5FC87C0B0}" srcId="{B7FE15C8-99C3-4E6E-B2F1-8F4EC9556D50}" destId="{33A47E3C-1D33-445F-AACB-11C3553C157A}" srcOrd="4" destOrd="0" parTransId="{43B588C2-3D4A-4E9A-931A-BB1DC5E2A66D}" sibTransId="{97E19412-4061-45B9-8788-135F5943A5EC}"/>
    <dgm:cxn modelId="{48E317FF-E7D9-477B-A370-88FAE26D0940}" srcId="{B7FE15C8-99C3-4E6E-B2F1-8F4EC9556D50}" destId="{4F40339E-0D63-48A0-B57B-27F97BE9DEF2}" srcOrd="5" destOrd="0" parTransId="{B69F4A77-7B3E-4466-B495-80B65528415F}" sibTransId="{D71A901F-423D-4269-9172-CD9239EF12D7}"/>
    <dgm:cxn modelId="{620F7EBC-972D-4CBF-816B-58631E45DFA8}" srcId="{B7FE15C8-99C3-4E6E-B2F1-8F4EC9556D50}" destId="{AD0ABFD2-795D-494B-948F-1D526DA2D12D}" srcOrd="0" destOrd="0" parTransId="{3476391C-69E9-4B48-B958-CF98622F388A}" sibTransId="{AD257D96-5F14-40FA-B6FE-0D3EE9AAE6A8}"/>
    <dgm:cxn modelId="{3657E766-997A-40ED-AB9D-2AFEEF2A9839}" type="presOf" srcId="{4F40339E-0D63-48A0-B57B-27F97BE9DEF2}" destId="{CD878E09-B7C7-40F0-B712-FB4308E184AD}" srcOrd="0" destOrd="0" presId="urn:microsoft.com/office/officeart/2011/layout/HexagonRadial#3"/>
    <dgm:cxn modelId="{B5F7D059-242D-4BA7-A982-A92F00557E34}" type="presOf" srcId="{57EF8D48-4CCD-4BB8-BBA3-E8E0419FEB59}" destId="{24BC8762-D215-4F79-A6B0-B93484D84A3E}" srcOrd="0" destOrd="0" presId="urn:microsoft.com/office/officeart/2011/layout/HexagonRadial#3"/>
    <dgm:cxn modelId="{29162EEB-BC26-418B-A85E-FCE302F93CF0}" type="presOf" srcId="{75D30180-0593-46CC-9CD3-9A3BA08F38BF}" destId="{386309CC-BD41-483B-BC22-E7799590E1F1}" srcOrd="0" destOrd="0" presId="urn:microsoft.com/office/officeart/2011/layout/HexagonRadial#3"/>
    <dgm:cxn modelId="{5A9F0AB3-8277-4CBE-B4DF-146E0E331AC8}" type="presOf" srcId="{F2D3EBCA-9759-49B0-BA90-F33CA1A974FE}" destId="{C8F74DF7-813F-43BB-BD9F-A39A710448A7}" srcOrd="0" destOrd="0" presId="urn:microsoft.com/office/officeart/2011/layout/HexagonRadial#3"/>
    <dgm:cxn modelId="{491DA7C1-7D24-4048-A675-8650F286EF73}" type="presOf" srcId="{AD0ABFD2-795D-494B-948F-1D526DA2D12D}" destId="{8ED2E44D-AB66-4DBB-A8C0-F05488DC74AB}" srcOrd="0" destOrd="0" presId="urn:microsoft.com/office/officeart/2011/layout/HexagonRadial#3"/>
    <dgm:cxn modelId="{4EFB7210-F0A3-4A1A-8762-2FCAABB84F25}" type="presOf" srcId="{33A47E3C-1D33-445F-AACB-11C3553C157A}" destId="{52AC039A-350A-43E3-9BBB-FF6BDEAFCB13}" srcOrd="0" destOrd="0" presId="urn:microsoft.com/office/officeart/2011/layout/HexagonRadial#3"/>
    <dgm:cxn modelId="{6010A88C-04ED-4677-830E-B1BCDF1E32D9}" type="presParOf" srcId="{C8F74DF7-813F-43BB-BD9F-A39A710448A7}" destId="{37F5C455-F73D-465D-ABD7-0D42A7DA3DFC}" srcOrd="0" destOrd="0" presId="urn:microsoft.com/office/officeart/2011/layout/HexagonRadial#3"/>
    <dgm:cxn modelId="{652F3FB3-2CC1-4BF8-B6B9-D9E0209D1380}" type="presParOf" srcId="{C8F74DF7-813F-43BB-BD9F-A39A710448A7}" destId="{9E9D1CCA-9F8E-40AC-9260-07B033B47D00}" srcOrd="1" destOrd="0" presId="urn:microsoft.com/office/officeart/2011/layout/HexagonRadial#3"/>
    <dgm:cxn modelId="{0788F2D0-1F8B-4784-9F25-C54E79950A2B}" type="presParOf" srcId="{9E9D1CCA-9F8E-40AC-9260-07B033B47D00}" destId="{49C3502C-44B3-4441-BE66-842F101843D2}" srcOrd="0" destOrd="0" presId="urn:microsoft.com/office/officeart/2011/layout/HexagonRadial#3"/>
    <dgm:cxn modelId="{C4261729-FF53-44E7-9447-1273917A8B44}" type="presParOf" srcId="{C8F74DF7-813F-43BB-BD9F-A39A710448A7}" destId="{8ED2E44D-AB66-4DBB-A8C0-F05488DC74AB}" srcOrd="2" destOrd="0" presId="urn:microsoft.com/office/officeart/2011/layout/HexagonRadial#3"/>
    <dgm:cxn modelId="{24EA5C52-06C7-4F4A-B6EE-827AB2819CD8}" type="presParOf" srcId="{C8F74DF7-813F-43BB-BD9F-A39A710448A7}" destId="{4374C0B5-0019-4733-8CED-F3C18DA39F87}" srcOrd="3" destOrd="0" presId="urn:microsoft.com/office/officeart/2011/layout/HexagonRadial#3"/>
    <dgm:cxn modelId="{0836EAA4-BC57-42D7-8D51-6D58F7FE7117}" type="presParOf" srcId="{4374C0B5-0019-4733-8CED-F3C18DA39F87}" destId="{342EC207-927A-47CA-9873-AB5F9A67E6EB}" srcOrd="0" destOrd="0" presId="urn:microsoft.com/office/officeart/2011/layout/HexagonRadial#3"/>
    <dgm:cxn modelId="{34A1AB6E-DAC5-4745-9B50-955E1939325E}" type="presParOf" srcId="{C8F74DF7-813F-43BB-BD9F-A39A710448A7}" destId="{386309CC-BD41-483B-BC22-E7799590E1F1}" srcOrd="4" destOrd="0" presId="urn:microsoft.com/office/officeart/2011/layout/HexagonRadial#3"/>
    <dgm:cxn modelId="{D41EEF64-CC6B-4664-BE6F-FCE2767EB564}" type="presParOf" srcId="{C8F74DF7-813F-43BB-BD9F-A39A710448A7}" destId="{B82DCC3A-1284-48A0-9F2F-ADC5F4DF3142}" srcOrd="5" destOrd="0" presId="urn:microsoft.com/office/officeart/2011/layout/HexagonRadial#3"/>
    <dgm:cxn modelId="{6A606789-CAE7-487E-A428-F1F16B5F84A3}" type="presParOf" srcId="{B82DCC3A-1284-48A0-9F2F-ADC5F4DF3142}" destId="{9F0CC27C-0A72-49AA-A978-2757456C549B}" srcOrd="0" destOrd="0" presId="urn:microsoft.com/office/officeart/2011/layout/HexagonRadial#3"/>
    <dgm:cxn modelId="{3CF0E128-B3CB-4127-A834-693D9566D6D4}" type="presParOf" srcId="{C8F74DF7-813F-43BB-BD9F-A39A710448A7}" destId="{24BC8762-D215-4F79-A6B0-B93484D84A3E}" srcOrd="6" destOrd="0" presId="urn:microsoft.com/office/officeart/2011/layout/HexagonRadial#3"/>
    <dgm:cxn modelId="{D1928B04-321E-4178-A208-9DAEA09F9C30}" type="presParOf" srcId="{C8F74DF7-813F-43BB-BD9F-A39A710448A7}" destId="{CC1ACF18-8975-456D-818B-EEECB1B0CFA5}" srcOrd="7" destOrd="0" presId="urn:microsoft.com/office/officeart/2011/layout/HexagonRadial#3"/>
    <dgm:cxn modelId="{5A1DBE85-4184-4F45-96E5-2AAC323076BB}" type="presParOf" srcId="{CC1ACF18-8975-456D-818B-EEECB1B0CFA5}" destId="{AA1E391D-8B4F-430F-AB44-FCF761FBB68C}" srcOrd="0" destOrd="0" presId="urn:microsoft.com/office/officeart/2011/layout/HexagonRadial#3"/>
    <dgm:cxn modelId="{D1F1CD43-AB20-4078-BD4D-59F8E6BA4444}" type="presParOf" srcId="{C8F74DF7-813F-43BB-BD9F-A39A710448A7}" destId="{89AE588E-A546-4AB9-835B-C211598361A8}" srcOrd="8" destOrd="0" presId="urn:microsoft.com/office/officeart/2011/layout/HexagonRadial#3"/>
    <dgm:cxn modelId="{1D70E888-407F-4832-9AC6-64AA9755F7BD}" type="presParOf" srcId="{C8F74DF7-813F-43BB-BD9F-A39A710448A7}" destId="{CDCB85A9-E69B-4674-9663-0A25F26BF674}" srcOrd="9" destOrd="0" presId="urn:microsoft.com/office/officeart/2011/layout/HexagonRadial#3"/>
    <dgm:cxn modelId="{800F4D43-0B95-4D4F-8A24-26D61F9AB365}" type="presParOf" srcId="{CDCB85A9-E69B-4674-9663-0A25F26BF674}" destId="{1051324C-98D2-40B8-AFD6-C5C3EC774638}" srcOrd="0" destOrd="0" presId="urn:microsoft.com/office/officeart/2011/layout/HexagonRadial#3"/>
    <dgm:cxn modelId="{4AA2E1DB-9D43-4E95-9216-BB942746F90B}" type="presParOf" srcId="{C8F74DF7-813F-43BB-BD9F-A39A710448A7}" destId="{52AC039A-350A-43E3-9BBB-FF6BDEAFCB13}" srcOrd="10" destOrd="0" presId="urn:microsoft.com/office/officeart/2011/layout/HexagonRadial#3"/>
    <dgm:cxn modelId="{D154E0AB-D7DD-446B-952A-F4DB082242C2}" type="presParOf" srcId="{C8F74DF7-813F-43BB-BD9F-A39A710448A7}" destId="{5726CE4A-1B42-4DE2-B1CF-E84742AAE8BD}" srcOrd="11" destOrd="0" presId="urn:microsoft.com/office/officeart/2011/layout/HexagonRadial#3"/>
    <dgm:cxn modelId="{E0C9CCE5-531D-4841-B8BB-C686AD8BED12}" type="presParOf" srcId="{5726CE4A-1B42-4DE2-B1CF-E84742AAE8BD}" destId="{6F6613FD-43B2-4243-9A52-6A0C49851442}" srcOrd="0" destOrd="0" presId="urn:microsoft.com/office/officeart/2011/layout/HexagonRadial#3"/>
    <dgm:cxn modelId="{90B716C3-7B94-4B54-8CF1-FB87B68D90BA}" type="presParOf" srcId="{C8F74DF7-813F-43BB-BD9F-A39A710448A7}" destId="{CD878E09-B7C7-40F0-B712-FB4308E184AD}" srcOrd="12" destOrd="0" presId="urn:microsoft.com/office/officeart/2011/layout/Hexagon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D3EBCA-9759-49B0-BA90-F33CA1A974FE}" type="doc">
      <dgm:prSet loTypeId="urn:microsoft.com/office/officeart/2011/layout/HexagonRadial#4" loCatId="cycle" qsTypeId="urn:microsoft.com/office/officeart/2005/8/quickstyle/simple1" qsCatId="simple" csTypeId="urn:microsoft.com/office/officeart/2005/8/colors/accent1_2" csCatId="accent1" phldr="1"/>
      <dgm:spPr/>
      <dgm:t>
        <a:bodyPr/>
        <a:lstStyle/>
        <a:p>
          <a:endParaRPr lang="en-US"/>
        </a:p>
      </dgm:t>
    </dgm:pt>
    <dgm:pt modelId="{B7FE15C8-99C3-4E6E-B2F1-8F4EC9556D50}">
      <dgm:prSet phldrT="[Text]">
        <dgm:style>
          <a:lnRef idx="3">
            <a:schemeClr val="lt1"/>
          </a:lnRef>
          <a:fillRef idx="1">
            <a:schemeClr val="accent4"/>
          </a:fillRef>
          <a:effectRef idx="1">
            <a:schemeClr val="accent4"/>
          </a:effectRef>
          <a:fontRef idx="minor">
            <a:schemeClr val="lt1"/>
          </a:fontRef>
        </dgm:style>
      </dgm:prSet>
      <dgm:spPr>
        <a:xfrm>
          <a:off x="2331674" y="1458623"/>
          <a:ext cx="1853974" cy="1603762"/>
        </a:xfrm>
        <a:solidFill>
          <a:srgbClr val="505050"/>
        </a:solidFill>
        <a:ln w="17145" cap="flat" cmpd="sng" algn="ctr">
          <a:solidFill>
            <a:srgbClr val="FFFFFF">
              <a:shade val="95000"/>
              <a:alpha val="50000"/>
              <a:satMod val="150000"/>
            </a:srgbClr>
          </a:solidFill>
          <a:prstDash val="solid"/>
        </a:ln>
        <a:effectLst/>
      </dgm:spPr>
      <dgm:t>
        <a:bodyPr/>
        <a:lstStyle/>
        <a:p>
          <a:r>
            <a:rPr lang="en-US" dirty="0" smtClean="0">
              <a:solidFill>
                <a:srgbClr val="FFFFFF"/>
              </a:solidFill>
              <a:latin typeface="Segoe UI"/>
              <a:ea typeface="+mn-ea"/>
              <a:cs typeface="+mn-cs"/>
            </a:rPr>
            <a:t>_</a:t>
          </a:r>
          <a:r>
            <a:rPr lang="en-US" dirty="0" err="1" smtClean="0">
              <a:solidFill>
                <a:srgbClr val="FFFFFF"/>
              </a:solidFill>
              <a:latin typeface="Segoe UI"/>
              <a:ea typeface="+mn-ea"/>
              <a:cs typeface="+mn-cs"/>
            </a:rPr>
            <a:t>api</a:t>
          </a:r>
          <a:endParaRPr lang="en-US" dirty="0">
            <a:solidFill>
              <a:srgbClr val="FFFFFF"/>
            </a:solidFill>
            <a:latin typeface="Segoe UI"/>
            <a:ea typeface="+mn-ea"/>
            <a:cs typeface="+mn-cs"/>
          </a:endParaRPr>
        </a:p>
      </dgm:t>
    </dgm:pt>
    <dgm:pt modelId="{4C11225E-FA2E-40E0-8DDC-AE284062DB58}" type="parTrans" cxnId="{31109D5A-8B2D-4F2F-B444-78D41662FD89}">
      <dgm:prSet/>
      <dgm:spPr/>
      <dgm:t>
        <a:bodyPr/>
        <a:lstStyle/>
        <a:p>
          <a:endParaRPr lang="en-US"/>
        </a:p>
      </dgm:t>
    </dgm:pt>
    <dgm:pt modelId="{83D19F33-C2DB-405F-B267-0AAF2CF40537}" type="sibTrans" cxnId="{31109D5A-8B2D-4F2F-B444-78D41662FD89}">
      <dgm:prSet/>
      <dgm:spPr/>
      <dgm:t>
        <a:bodyPr/>
        <a:lstStyle/>
        <a:p>
          <a:endParaRPr lang="en-US"/>
        </a:p>
      </dgm:t>
    </dgm:pt>
    <dgm:pt modelId="{AD0ABFD2-795D-494B-948F-1D526DA2D12D}">
      <dgm:prSet phldrT="[Text]"/>
      <dgm:spPr>
        <a:xfrm>
          <a:off x="2502452" y="0"/>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smtClean="0">
              <a:solidFill>
                <a:srgbClr val="FFFFFF"/>
              </a:solidFill>
              <a:latin typeface="Segoe UI"/>
              <a:ea typeface="+mn-ea"/>
              <a:cs typeface="+mn-cs"/>
            </a:rPr>
            <a:t>Feeds</a:t>
          </a:r>
          <a:endParaRPr lang="en-US" dirty="0">
            <a:solidFill>
              <a:srgbClr val="FFFFFF"/>
            </a:solidFill>
            <a:latin typeface="Segoe UI"/>
            <a:ea typeface="+mn-ea"/>
            <a:cs typeface="+mn-cs"/>
          </a:endParaRPr>
        </a:p>
      </dgm:t>
    </dgm:pt>
    <dgm:pt modelId="{3476391C-69E9-4B48-B958-CF98622F388A}" type="parTrans" cxnId="{620F7EBC-972D-4CBF-816B-58631E45DFA8}">
      <dgm:prSet/>
      <dgm:spPr/>
      <dgm:t>
        <a:bodyPr/>
        <a:lstStyle/>
        <a:p>
          <a:endParaRPr lang="en-US"/>
        </a:p>
      </dgm:t>
    </dgm:pt>
    <dgm:pt modelId="{AD257D96-5F14-40FA-B6FE-0D3EE9AAE6A8}" type="sibTrans" cxnId="{620F7EBC-972D-4CBF-816B-58631E45DFA8}">
      <dgm:prSet/>
      <dgm:spPr/>
      <dgm:t>
        <a:bodyPr/>
        <a:lstStyle/>
        <a:p>
          <a:endParaRPr lang="en-US"/>
        </a:p>
      </dgm:t>
    </dgm:pt>
    <dgm:pt modelId="{F2BC9183-407B-480C-BFEE-9F8A4005FA40}">
      <dgm:prSet/>
      <dgm:spPr>
        <a:xfrm>
          <a:off x="3895844" y="808437"/>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Publishing</a:t>
          </a:r>
        </a:p>
      </dgm:t>
    </dgm:pt>
    <dgm:pt modelId="{6AD11DEA-66F0-4ABE-B851-BCD8D8BE7B41}" type="parTrans" cxnId="{B5657494-6CA7-46F0-87AE-3EF35E9373E9}">
      <dgm:prSet/>
      <dgm:spPr/>
      <dgm:t>
        <a:bodyPr/>
        <a:lstStyle/>
        <a:p>
          <a:endParaRPr lang="en-US"/>
        </a:p>
      </dgm:t>
    </dgm:pt>
    <dgm:pt modelId="{11774AE3-AB40-4AF5-824C-BB8B93303CB5}" type="sibTrans" cxnId="{B5657494-6CA7-46F0-87AE-3EF35E9373E9}">
      <dgm:prSet/>
      <dgm:spPr/>
      <dgm:t>
        <a:bodyPr/>
        <a:lstStyle/>
        <a:p>
          <a:endParaRPr lang="en-US"/>
        </a:p>
      </dgm:t>
    </dgm:pt>
    <dgm:pt modelId="{F3097FD1-8DFF-4C98-AC43-D46BC949C275}">
      <dgm:prSet/>
      <dgm:spPr>
        <a:xfrm>
          <a:off x="3895844" y="2397731"/>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Sharing</a:t>
          </a:r>
        </a:p>
      </dgm:t>
    </dgm:pt>
    <dgm:pt modelId="{59FC5C75-9DFD-42B6-98EE-EF87AE9FC631}" type="parTrans" cxnId="{E629CF2E-4425-463C-9DE5-06343832A749}">
      <dgm:prSet/>
      <dgm:spPr/>
      <dgm:t>
        <a:bodyPr/>
        <a:lstStyle/>
        <a:p>
          <a:endParaRPr lang="en-US"/>
        </a:p>
      </dgm:t>
    </dgm:pt>
    <dgm:pt modelId="{B7C8C0D6-5B7B-4B8A-B1AE-23B2F6C7B935}" type="sibTrans" cxnId="{E629CF2E-4425-463C-9DE5-06343832A749}">
      <dgm:prSet/>
      <dgm:spPr/>
      <dgm:t>
        <a:bodyPr/>
        <a:lstStyle/>
        <a:p>
          <a:endParaRPr lang="en-US"/>
        </a:p>
      </dgm:t>
    </dgm:pt>
    <dgm:pt modelId="{9583420D-25C7-436A-9535-8B52B65BED4E}">
      <dgm:prSet/>
      <dgm:spPr>
        <a:xfrm>
          <a:off x="2502452" y="3207073"/>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Workflow</a:t>
          </a:r>
        </a:p>
      </dgm:t>
    </dgm:pt>
    <dgm:pt modelId="{76248F07-7AFF-45A2-AAA7-26F1177D1668}" type="parTrans" cxnId="{2D4847D1-7869-4961-B4F7-914A6CF66BE2}">
      <dgm:prSet/>
      <dgm:spPr/>
      <dgm:t>
        <a:bodyPr/>
        <a:lstStyle/>
        <a:p>
          <a:endParaRPr lang="en-US"/>
        </a:p>
      </dgm:t>
    </dgm:pt>
    <dgm:pt modelId="{A5C8046E-4026-4FC9-BDE0-FB06435C2084}" type="sibTrans" cxnId="{2D4847D1-7869-4961-B4F7-914A6CF66BE2}">
      <dgm:prSet/>
      <dgm:spPr/>
      <dgm:t>
        <a:bodyPr/>
        <a:lstStyle/>
        <a:p>
          <a:endParaRPr lang="en-US"/>
        </a:p>
      </dgm:t>
    </dgm:pt>
    <dgm:pt modelId="{4F1C7AC9-9CF2-4400-B4AB-0F8EEA7066F5}">
      <dgm:prSet/>
      <dgm:spPr>
        <a:xfrm>
          <a:off x="1102591" y="2398636"/>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E-Discovery</a:t>
          </a:r>
        </a:p>
      </dgm:t>
    </dgm:pt>
    <dgm:pt modelId="{9F5C7F0D-B0C1-4BF5-A5BA-CC427AA7A5C5}" type="parTrans" cxnId="{CD70BA20-34C0-434F-B680-CCB8278DBFEB}">
      <dgm:prSet/>
      <dgm:spPr/>
      <dgm:t>
        <a:bodyPr/>
        <a:lstStyle/>
        <a:p>
          <a:endParaRPr lang="en-US"/>
        </a:p>
      </dgm:t>
    </dgm:pt>
    <dgm:pt modelId="{3C996DD2-8224-454F-9F50-A25F79F3B972}" type="sibTrans" cxnId="{CD70BA20-34C0-434F-B680-CCB8278DBFEB}">
      <dgm:prSet/>
      <dgm:spPr/>
      <dgm:t>
        <a:bodyPr/>
        <a:lstStyle/>
        <a:p>
          <a:endParaRPr lang="en-US"/>
        </a:p>
      </dgm:t>
    </dgm:pt>
    <dgm:pt modelId="{2B4CCC18-B208-41C7-91CA-2039BFA28943}">
      <dgm:prSet/>
      <dgm:spPr>
        <a:xfrm>
          <a:off x="1102591" y="806628"/>
          <a:ext cx="1519318" cy="1314389"/>
        </a:xfr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IRM</a:t>
          </a:r>
        </a:p>
      </dgm:t>
    </dgm:pt>
    <dgm:pt modelId="{07529656-A1C2-42B9-93D2-6AA387D8913C}" type="parTrans" cxnId="{EA33FD42-D259-4348-9117-C6DF836CCECB}">
      <dgm:prSet/>
      <dgm:spPr/>
      <dgm:t>
        <a:bodyPr/>
        <a:lstStyle/>
        <a:p>
          <a:endParaRPr lang="en-US"/>
        </a:p>
      </dgm:t>
    </dgm:pt>
    <dgm:pt modelId="{5E783899-74E7-4F3D-89BB-CD025E104D73}" type="sibTrans" cxnId="{EA33FD42-D259-4348-9117-C6DF836CCECB}">
      <dgm:prSet/>
      <dgm:spPr/>
      <dgm:t>
        <a:bodyPr/>
        <a:lstStyle/>
        <a:p>
          <a:endParaRPr lang="en-US"/>
        </a:p>
      </dgm:t>
    </dgm:pt>
    <dgm:pt modelId="{3C2D69F4-C826-46CD-8FC9-A27B827392BF}">
      <dgm:prSet/>
      <dgm:spPr/>
      <dgm:t>
        <a:bodyPr/>
        <a:lstStyle/>
        <a:p>
          <a:endParaRPr lang="en-US"/>
        </a:p>
      </dgm:t>
    </dgm:pt>
    <dgm:pt modelId="{3542C571-B70B-482E-A954-48E2356201C9}" type="parTrans" cxnId="{7260E5CD-FE4C-4BC8-9DAE-1FC432E48BAD}">
      <dgm:prSet/>
      <dgm:spPr/>
      <dgm:t>
        <a:bodyPr/>
        <a:lstStyle/>
        <a:p>
          <a:endParaRPr lang="en-US"/>
        </a:p>
      </dgm:t>
    </dgm:pt>
    <dgm:pt modelId="{69EBD73D-94FE-4D2C-9D8A-799590A6CEA4}" type="sibTrans" cxnId="{7260E5CD-FE4C-4BC8-9DAE-1FC432E48BAD}">
      <dgm:prSet/>
      <dgm:spPr/>
      <dgm:t>
        <a:bodyPr/>
        <a:lstStyle/>
        <a:p>
          <a:endParaRPr lang="en-US"/>
        </a:p>
      </dgm:t>
    </dgm:pt>
    <dgm:pt modelId="{FC1E152D-F893-4910-BA7C-42A2FE14CCF5}">
      <dgm:prSet/>
      <dgm:spPr/>
      <dgm:t>
        <a:bodyPr/>
        <a:lstStyle/>
        <a:p>
          <a:endParaRPr lang="en-US"/>
        </a:p>
      </dgm:t>
    </dgm:pt>
    <dgm:pt modelId="{F549B074-4739-4FDE-BF59-230C95494C7B}" type="parTrans" cxnId="{1D7A5B26-D4E2-4E2F-A005-831E54F24DEC}">
      <dgm:prSet/>
      <dgm:spPr/>
      <dgm:t>
        <a:bodyPr/>
        <a:lstStyle/>
        <a:p>
          <a:endParaRPr lang="en-US"/>
        </a:p>
      </dgm:t>
    </dgm:pt>
    <dgm:pt modelId="{366ABB13-93B6-42D1-8679-51962B9FF7D2}" type="sibTrans" cxnId="{1D7A5B26-D4E2-4E2F-A005-831E54F24DEC}">
      <dgm:prSet/>
      <dgm:spPr/>
      <dgm:t>
        <a:bodyPr/>
        <a:lstStyle/>
        <a:p>
          <a:endParaRPr lang="en-US"/>
        </a:p>
      </dgm:t>
    </dgm:pt>
    <dgm:pt modelId="{C8F74DF7-813F-43BB-BD9F-A39A710448A7}" type="pres">
      <dgm:prSet presAssocID="{F2D3EBCA-9759-49B0-BA90-F33CA1A974FE}" presName="Name0" presStyleCnt="0">
        <dgm:presLayoutVars>
          <dgm:chMax val="1"/>
          <dgm:chPref val="1"/>
          <dgm:dir/>
          <dgm:animOne val="branch"/>
          <dgm:animLvl val="lvl"/>
        </dgm:presLayoutVars>
      </dgm:prSet>
      <dgm:spPr/>
      <dgm:t>
        <a:bodyPr/>
        <a:lstStyle/>
        <a:p>
          <a:endParaRPr lang="en-US"/>
        </a:p>
      </dgm:t>
    </dgm:pt>
    <dgm:pt modelId="{37F5C455-F73D-465D-ABD7-0D42A7DA3DFC}" type="pres">
      <dgm:prSet presAssocID="{B7FE15C8-99C3-4E6E-B2F1-8F4EC9556D50}" presName="Parent" presStyleLbl="node0" presStyleIdx="0" presStyleCnt="1">
        <dgm:presLayoutVars>
          <dgm:chMax val="6"/>
          <dgm:chPref val="6"/>
        </dgm:presLayoutVars>
      </dgm:prSet>
      <dgm:spPr>
        <a:prstGeom prst="hexagon">
          <a:avLst>
            <a:gd name="adj" fmla="val 28570"/>
            <a:gd name="vf" fmla="val 115470"/>
          </a:avLst>
        </a:prstGeom>
      </dgm:spPr>
      <dgm:t>
        <a:bodyPr/>
        <a:lstStyle/>
        <a:p>
          <a:endParaRPr lang="en-US"/>
        </a:p>
      </dgm:t>
    </dgm:pt>
    <dgm:pt modelId="{9E9D1CCA-9F8E-40AC-9260-07B033B47D00}" type="pres">
      <dgm:prSet presAssocID="{AD0ABFD2-795D-494B-948F-1D526DA2D12D}" presName="Accent1" presStyleCnt="0"/>
      <dgm:spPr/>
    </dgm:pt>
    <dgm:pt modelId="{49C3502C-44B3-4441-BE66-842F101843D2}" type="pres">
      <dgm:prSet presAssocID="{AD0ABFD2-795D-494B-948F-1D526DA2D12D}" presName="Accent" presStyleLbl="bgShp" presStyleIdx="0" presStyleCnt="6"/>
      <dgm:spPr/>
    </dgm:pt>
    <dgm:pt modelId="{8ED2E44D-AB66-4DBB-A8C0-F05488DC74AB}" type="pres">
      <dgm:prSet presAssocID="{AD0ABFD2-795D-494B-948F-1D526DA2D12D}" presName="Child1" presStyleLbl="node1" presStyleIdx="0"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 modelId="{06192FC7-399F-476B-B279-9FC9DB51BE13}" type="pres">
      <dgm:prSet presAssocID="{F2BC9183-407B-480C-BFEE-9F8A4005FA40}" presName="Accent2" presStyleCnt="0"/>
      <dgm:spPr/>
    </dgm:pt>
    <dgm:pt modelId="{45647139-8534-4164-B026-52C9C796FE3E}" type="pres">
      <dgm:prSet presAssocID="{F2BC9183-407B-480C-BFEE-9F8A4005FA40}" presName="Accent" presStyleLbl="bgShp" presStyleIdx="1" presStyleCnt="6"/>
      <dgm:spPr>
        <a:xfrm>
          <a:off x="3492618" y="691331"/>
          <a:ext cx="699499" cy="602711"/>
        </a:xfrm>
        <a:prstGeom prst="hexagon">
          <a:avLst>
            <a:gd name="adj" fmla="val 28900"/>
            <a:gd name="vf" fmla="val 115470"/>
          </a:avLst>
        </a:prstGeom>
        <a:solidFill>
          <a:srgbClr val="0072C6">
            <a:tint val="40000"/>
            <a:hueOff val="0"/>
            <a:satOff val="0"/>
            <a:lumOff val="0"/>
            <a:alphaOff val="0"/>
          </a:srgbClr>
        </a:solidFill>
        <a:ln>
          <a:noFill/>
        </a:ln>
        <a:effectLst/>
      </dgm:spPr>
      <dgm:t>
        <a:bodyPr/>
        <a:lstStyle/>
        <a:p>
          <a:endParaRPr lang="es-ES"/>
        </a:p>
      </dgm:t>
    </dgm:pt>
    <dgm:pt modelId="{AC710DCE-4998-41A0-9ECD-016A66D2C311}" type="pres">
      <dgm:prSet presAssocID="{F2BC9183-407B-480C-BFEE-9F8A4005FA40}" presName="Child2" presStyleLbl="node1" presStyleIdx="1"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 modelId="{55AB0F6F-BD2C-4133-AA42-0623179AD082}" type="pres">
      <dgm:prSet presAssocID="{F3097FD1-8DFF-4C98-AC43-D46BC949C275}" presName="Accent3" presStyleCnt="0"/>
      <dgm:spPr/>
    </dgm:pt>
    <dgm:pt modelId="{276DB056-7E90-4205-B4C0-96C184913DCA}" type="pres">
      <dgm:prSet presAssocID="{F3097FD1-8DFF-4C98-AC43-D46BC949C275}" presName="Accent" presStyleLbl="bgShp" presStyleIdx="2" presStyleCnt="6"/>
      <dgm:spPr>
        <a:xfrm>
          <a:off x="4308988" y="1818080"/>
          <a:ext cx="699499" cy="602711"/>
        </a:xfrm>
        <a:prstGeom prst="hexagon">
          <a:avLst>
            <a:gd name="adj" fmla="val 28900"/>
            <a:gd name="vf" fmla="val 115470"/>
          </a:avLst>
        </a:prstGeom>
        <a:solidFill>
          <a:srgbClr val="0072C6">
            <a:tint val="40000"/>
            <a:hueOff val="0"/>
            <a:satOff val="0"/>
            <a:lumOff val="0"/>
            <a:alphaOff val="0"/>
          </a:srgbClr>
        </a:solidFill>
        <a:ln>
          <a:noFill/>
        </a:ln>
        <a:effectLst/>
      </dgm:spPr>
      <dgm:t>
        <a:bodyPr/>
        <a:lstStyle/>
        <a:p>
          <a:endParaRPr lang="es-ES"/>
        </a:p>
      </dgm:t>
    </dgm:pt>
    <dgm:pt modelId="{A89F9914-F563-4115-A2E4-2DC63F6E5C4F}" type="pres">
      <dgm:prSet presAssocID="{F3097FD1-8DFF-4C98-AC43-D46BC949C275}" presName="Child3" presStyleLbl="node1" presStyleIdx="2"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 modelId="{7F28E26B-95E1-4388-BEFC-8A2005F5B2EA}" type="pres">
      <dgm:prSet presAssocID="{9583420D-25C7-436A-9535-8B52B65BED4E}" presName="Accent4" presStyleCnt="0"/>
      <dgm:spPr/>
    </dgm:pt>
    <dgm:pt modelId="{9682BA19-E429-4BBF-B436-A4E82344C8D6}" type="pres">
      <dgm:prSet presAssocID="{9583420D-25C7-436A-9535-8B52B65BED4E}" presName="Accent" presStyleLbl="bgShp" presStyleIdx="3" presStyleCnt="6"/>
      <dgm:spPr>
        <a:xfrm>
          <a:off x="3741885" y="3089967"/>
          <a:ext cx="699499" cy="602711"/>
        </a:xfrm>
        <a:prstGeom prst="hexagon">
          <a:avLst>
            <a:gd name="adj" fmla="val 28900"/>
            <a:gd name="vf" fmla="val 115470"/>
          </a:avLst>
        </a:prstGeom>
        <a:solidFill>
          <a:srgbClr val="0072C6">
            <a:tint val="40000"/>
            <a:hueOff val="0"/>
            <a:satOff val="0"/>
            <a:lumOff val="0"/>
            <a:alphaOff val="0"/>
          </a:srgbClr>
        </a:solidFill>
        <a:ln>
          <a:noFill/>
        </a:ln>
        <a:effectLst/>
      </dgm:spPr>
      <dgm:t>
        <a:bodyPr/>
        <a:lstStyle/>
        <a:p>
          <a:endParaRPr lang="es-ES"/>
        </a:p>
      </dgm:t>
    </dgm:pt>
    <dgm:pt modelId="{D87059C8-E2EF-4A95-B757-9F6EBDF7D371}" type="pres">
      <dgm:prSet presAssocID="{9583420D-25C7-436A-9535-8B52B65BED4E}" presName="Child4" presStyleLbl="node1" presStyleIdx="3"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 modelId="{9BC364D6-106C-4613-BAFA-485BF4A8E885}" type="pres">
      <dgm:prSet presAssocID="{4F1C7AC9-9CF2-4400-B4AB-0F8EEA7066F5}" presName="Accent5" presStyleCnt="0"/>
      <dgm:spPr/>
    </dgm:pt>
    <dgm:pt modelId="{03E29C0B-48B0-4405-A550-54B3DA4BB1D4}" type="pres">
      <dgm:prSet presAssocID="{4F1C7AC9-9CF2-4400-B4AB-0F8EEA7066F5}" presName="Accent" presStyleLbl="bgShp" presStyleIdx="4" presStyleCnt="6"/>
      <dgm:spPr>
        <a:xfrm>
          <a:off x="2335124" y="3221994"/>
          <a:ext cx="699499" cy="602711"/>
        </a:xfrm>
        <a:prstGeom prst="hexagon">
          <a:avLst>
            <a:gd name="adj" fmla="val 28900"/>
            <a:gd name="vf" fmla="val 115470"/>
          </a:avLst>
        </a:prstGeom>
        <a:solidFill>
          <a:srgbClr val="0072C6">
            <a:tint val="40000"/>
            <a:hueOff val="0"/>
            <a:satOff val="0"/>
            <a:lumOff val="0"/>
            <a:alphaOff val="0"/>
          </a:srgbClr>
        </a:solidFill>
        <a:ln>
          <a:noFill/>
        </a:ln>
        <a:effectLst/>
      </dgm:spPr>
      <dgm:t>
        <a:bodyPr/>
        <a:lstStyle/>
        <a:p>
          <a:endParaRPr lang="es-ES"/>
        </a:p>
      </dgm:t>
    </dgm:pt>
    <dgm:pt modelId="{66E20967-EC82-4552-A2C2-85B700EAAF83}" type="pres">
      <dgm:prSet presAssocID="{4F1C7AC9-9CF2-4400-B4AB-0F8EEA7066F5}" presName="Child5" presStyleLbl="node1" presStyleIdx="4"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 modelId="{3EA749FE-B3CD-4B46-99C5-CFC451FBA145}" type="pres">
      <dgm:prSet presAssocID="{2B4CCC18-B208-41C7-91CA-2039BFA28943}" presName="Accent6" presStyleCnt="0"/>
      <dgm:spPr/>
    </dgm:pt>
    <dgm:pt modelId="{6F2E1921-AC37-4B85-8443-662776A90078}" type="pres">
      <dgm:prSet presAssocID="{2B4CCC18-B208-41C7-91CA-2039BFA28943}" presName="Accent" presStyleLbl="bgShp" presStyleIdx="5" presStyleCnt="6"/>
      <dgm:spPr>
        <a:xfrm>
          <a:off x="1505385" y="2095698"/>
          <a:ext cx="699499" cy="602711"/>
        </a:xfrm>
        <a:prstGeom prst="hexagon">
          <a:avLst>
            <a:gd name="adj" fmla="val 28900"/>
            <a:gd name="vf" fmla="val 115470"/>
          </a:avLst>
        </a:prstGeom>
        <a:solidFill>
          <a:srgbClr val="0072C6">
            <a:tint val="40000"/>
            <a:hueOff val="0"/>
            <a:satOff val="0"/>
            <a:lumOff val="0"/>
            <a:alphaOff val="0"/>
          </a:srgbClr>
        </a:solidFill>
        <a:ln>
          <a:noFill/>
        </a:ln>
        <a:effectLst/>
      </dgm:spPr>
      <dgm:t>
        <a:bodyPr/>
        <a:lstStyle/>
        <a:p>
          <a:endParaRPr lang="es-ES"/>
        </a:p>
      </dgm:t>
    </dgm:pt>
    <dgm:pt modelId="{8E58EA41-91C2-44CB-8955-68A353175C6D}" type="pres">
      <dgm:prSet presAssocID="{2B4CCC18-B208-41C7-91CA-2039BFA28943}" presName="Child6" presStyleLbl="node1" presStyleIdx="5" presStyleCnt="6">
        <dgm:presLayoutVars>
          <dgm:chMax val="0"/>
          <dgm:chPref val="0"/>
          <dgm:bulletEnabled val="1"/>
        </dgm:presLayoutVars>
      </dgm:prSet>
      <dgm:spPr>
        <a:prstGeom prst="hexagon">
          <a:avLst>
            <a:gd name="adj" fmla="val 28570"/>
            <a:gd name="vf" fmla="val 115470"/>
          </a:avLst>
        </a:prstGeom>
      </dgm:spPr>
      <dgm:t>
        <a:bodyPr/>
        <a:lstStyle/>
        <a:p>
          <a:endParaRPr lang="en-US"/>
        </a:p>
      </dgm:t>
    </dgm:pt>
  </dgm:ptLst>
  <dgm:cxnLst>
    <dgm:cxn modelId="{735DDF07-12C1-4287-AD44-BDC86724A118}" type="presOf" srcId="{2B4CCC18-B208-41C7-91CA-2039BFA28943}" destId="{8E58EA41-91C2-44CB-8955-68A353175C6D}" srcOrd="0" destOrd="0" presId="urn:microsoft.com/office/officeart/2011/layout/HexagonRadial#4"/>
    <dgm:cxn modelId="{31109D5A-8B2D-4F2F-B444-78D41662FD89}" srcId="{F2D3EBCA-9759-49B0-BA90-F33CA1A974FE}" destId="{B7FE15C8-99C3-4E6E-B2F1-8F4EC9556D50}" srcOrd="0" destOrd="0" parTransId="{4C11225E-FA2E-40E0-8DDC-AE284062DB58}" sibTransId="{83D19F33-C2DB-405F-B267-0AAF2CF40537}"/>
    <dgm:cxn modelId="{D2A9D91B-04D9-4630-B777-BB5B645F06E9}" type="presOf" srcId="{AD0ABFD2-795D-494B-948F-1D526DA2D12D}" destId="{8ED2E44D-AB66-4DBB-A8C0-F05488DC74AB}" srcOrd="0" destOrd="0" presId="urn:microsoft.com/office/officeart/2011/layout/HexagonRadial#4"/>
    <dgm:cxn modelId="{0812E26E-1115-4207-95DC-ECED50BB0FD6}" type="presOf" srcId="{F3097FD1-8DFF-4C98-AC43-D46BC949C275}" destId="{A89F9914-F563-4115-A2E4-2DC63F6E5C4F}" srcOrd="0" destOrd="0" presId="urn:microsoft.com/office/officeart/2011/layout/HexagonRadial#4"/>
    <dgm:cxn modelId="{E1F28B87-44AD-4969-A4F4-8A4C2331D7A3}" type="presOf" srcId="{4F1C7AC9-9CF2-4400-B4AB-0F8EEA7066F5}" destId="{66E20967-EC82-4552-A2C2-85B700EAAF83}" srcOrd="0" destOrd="0" presId="urn:microsoft.com/office/officeart/2011/layout/HexagonRadial#4"/>
    <dgm:cxn modelId="{56BBE13D-1516-4DDE-AE65-D16AE7093074}" type="presOf" srcId="{F2D3EBCA-9759-49B0-BA90-F33CA1A974FE}" destId="{C8F74DF7-813F-43BB-BD9F-A39A710448A7}" srcOrd="0" destOrd="0" presId="urn:microsoft.com/office/officeart/2011/layout/HexagonRadial#4"/>
    <dgm:cxn modelId="{CD70BA20-34C0-434F-B680-CCB8278DBFEB}" srcId="{B7FE15C8-99C3-4E6E-B2F1-8F4EC9556D50}" destId="{4F1C7AC9-9CF2-4400-B4AB-0F8EEA7066F5}" srcOrd="4" destOrd="0" parTransId="{9F5C7F0D-B0C1-4BF5-A5BA-CC427AA7A5C5}" sibTransId="{3C996DD2-8224-454F-9F50-A25F79F3B972}"/>
    <dgm:cxn modelId="{A611289A-F675-426C-9004-6A8243B42212}" type="presOf" srcId="{B7FE15C8-99C3-4E6E-B2F1-8F4EC9556D50}" destId="{37F5C455-F73D-465D-ABD7-0D42A7DA3DFC}" srcOrd="0" destOrd="0" presId="urn:microsoft.com/office/officeart/2011/layout/HexagonRadial#4"/>
    <dgm:cxn modelId="{E629CF2E-4425-463C-9DE5-06343832A749}" srcId="{B7FE15C8-99C3-4E6E-B2F1-8F4EC9556D50}" destId="{F3097FD1-8DFF-4C98-AC43-D46BC949C275}" srcOrd="2" destOrd="0" parTransId="{59FC5C75-9DFD-42B6-98EE-EF87AE9FC631}" sibTransId="{B7C8C0D6-5B7B-4B8A-B1AE-23B2F6C7B935}"/>
    <dgm:cxn modelId="{1D7A5B26-D4E2-4E2F-A005-831E54F24DEC}" srcId="{B7FE15C8-99C3-4E6E-B2F1-8F4EC9556D50}" destId="{FC1E152D-F893-4910-BA7C-42A2FE14CCF5}" srcOrd="7" destOrd="0" parTransId="{F549B074-4739-4FDE-BF59-230C95494C7B}" sibTransId="{366ABB13-93B6-42D1-8679-51962B9FF7D2}"/>
    <dgm:cxn modelId="{620F7EBC-972D-4CBF-816B-58631E45DFA8}" srcId="{B7FE15C8-99C3-4E6E-B2F1-8F4EC9556D50}" destId="{AD0ABFD2-795D-494B-948F-1D526DA2D12D}" srcOrd="0" destOrd="0" parTransId="{3476391C-69E9-4B48-B958-CF98622F388A}" sibTransId="{AD257D96-5F14-40FA-B6FE-0D3EE9AAE6A8}"/>
    <dgm:cxn modelId="{9406DA25-E3F2-40DC-A02B-7A86C42F0959}" type="presOf" srcId="{9583420D-25C7-436A-9535-8B52B65BED4E}" destId="{D87059C8-E2EF-4A95-B757-9F6EBDF7D371}" srcOrd="0" destOrd="0" presId="urn:microsoft.com/office/officeart/2011/layout/HexagonRadial#4"/>
    <dgm:cxn modelId="{B5657494-6CA7-46F0-87AE-3EF35E9373E9}" srcId="{B7FE15C8-99C3-4E6E-B2F1-8F4EC9556D50}" destId="{F2BC9183-407B-480C-BFEE-9F8A4005FA40}" srcOrd="1" destOrd="0" parTransId="{6AD11DEA-66F0-4ABE-B851-BCD8D8BE7B41}" sibTransId="{11774AE3-AB40-4AF5-824C-BB8B93303CB5}"/>
    <dgm:cxn modelId="{7260E5CD-FE4C-4BC8-9DAE-1FC432E48BAD}" srcId="{B7FE15C8-99C3-4E6E-B2F1-8F4EC9556D50}" destId="{3C2D69F4-C826-46CD-8FC9-A27B827392BF}" srcOrd="6" destOrd="0" parTransId="{3542C571-B70B-482E-A954-48E2356201C9}" sibTransId="{69EBD73D-94FE-4D2C-9D8A-799590A6CEA4}"/>
    <dgm:cxn modelId="{2D4847D1-7869-4961-B4F7-914A6CF66BE2}" srcId="{B7FE15C8-99C3-4E6E-B2F1-8F4EC9556D50}" destId="{9583420D-25C7-436A-9535-8B52B65BED4E}" srcOrd="3" destOrd="0" parTransId="{76248F07-7AFF-45A2-AAA7-26F1177D1668}" sibTransId="{A5C8046E-4026-4FC9-BDE0-FB06435C2084}"/>
    <dgm:cxn modelId="{AFBBAB58-127F-4FD1-B782-802EC50C3413}" type="presOf" srcId="{F2BC9183-407B-480C-BFEE-9F8A4005FA40}" destId="{AC710DCE-4998-41A0-9ECD-016A66D2C311}" srcOrd="0" destOrd="0" presId="urn:microsoft.com/office/officeart/2011/layout/HexagonRadial#4"/>
    <dgm:cxn modelId="{EA33FD42-D259-4348-9117-C6DF836CCECB}" srcId="{B7FE15C8-99C3-4E6E-B2F1-8F4EC9556D50}" destId="{2B4CCC18-B208-41C7-91CA-2039BFA28943}" srcOrd="5" destOrd="0" parTransId="{07529656-A1C2-42B9-93D2-6AA387D8913C}" sibTransId="{5E783899-74E7-4F3D-89BB-CD025E104D73}"/>
    <dgm:cxn modelId="{FD204572-B5AF-4425-8A3E-7846A9B49EE4}" type="presParOf" srcId="{C8F74DF7-813F-43BB-BD9F-A39A710448A7}" destId="{37F5C455-F73D-465D-ABD7-0D42A7DA3DFC}" srcOrd="0" destOrd="0" presId="urn:microsoft.com/office/officeart/2011/layout/HexagonRadial#4"/>
    <dgm:cxn modelId="{5C3ACECE-FD7D-4876-83C8-A310F27F0B21}" type="presParOf" srcId="{C8F74DF7-813F-43BB-BD9F-A39A710448A7}" destId="{9E9D1CCA-9F8E-40AC-9260-07B033B47D00}" srcOrd="1" destOrd="0" presId="urn:microsoft.com/office/officeart/2011/layout/HexagonRadial#4"/>
    <dgm:cxn modelId="{180EAA1D-664F-4AAA-BB28-6DB81F2851E8}" type="presParOf" srcId="{9E9D1CCA-9F8E-40AC-9260-07B033B47D00}" destId="{49C3502C-44B3-4441-BE66-842F101843D2}" srcOrd="0" destOrd="0" presId="urn:microsoft.com/office/officeart/2011/layout/HexagonRadial#4"/>
    <dgm:cxn modelId="{176C9E93-39A2-4597-A3D4-BE3E7C847706}" type="presParOf" srcId="{C8F74DF7-813F-43BB-BD9F-A39A710448A7}" destId="{8ED2E44D-AB66-4DBB-A8C0-F05488DC74AB}" srcOrd="2" destOrd="0" presId="urn:microsoft.com/office/officeart/2011/layout/HexagonRadial#4"/>
    <dgm:cxn modelId="{C01E5213-342E-4C92-8F7B-A9709B50CDAD}" type="presParOf" srcId="{C8F74DF7-813F-43BB-BD9F-A39A710448A7}" destId="{06192FC7-399F-476B-B279-9FC9DB51BE13}" srcOrd="3" destOrd="0" presId="urn:microsoft.com/office/officeart/2011/layout/HexagonRadial#4"/>
    <dgm:cxn modelId="{0D163AD5-FE6A-4942-A75A-AD28C00780FC}" type="presParOf" srcId="{06192FC7-399F-476B-B279-9FC9DB51BE13}" destId="{45647139-8534-4164-B026-52C9C796FE3E}" srcOrd="0" destOrd="0" presId="urn:microsoft.com/office/officeart/2011/layout/HexagonRadial#4"/>
    <dgm:cxn modelId="{E0BE4545-16BE-42B6-B49B-E3B1499EFCED}" type="presParOf" srcId="{C8F74DF7-813F-43BB-BD9F-A39A710448A7}" destId="{AC710DCE-4998-41A0-9ECD-016A66D2C311}" srcOrd="4" destOrd="0" presId="urn:microsoft.com/office/officeart/2011/layout/HexagonRadial#4"/>
    <dgm:cxn modelId="{1A983F9A-8A97-43E4-9D6F-7F0F7BADF37C}" type="presParOf" srcId="{C8F74DF7-813F-43BB-BD9F-A39A710448A7}" destId="{55AB0F6F-BD2C-4133-AA42-0623179AD082}" srcOrd="5" destOrd="0" presId="urn:microsoft.com/office/officeart/2011/layout/HexagonRadial#4"/>
    <dgm:cxn modelId="{A0AA4FEB-955F-421F-B980-DEFBCD3E0060}" type="presParOf" srcId="{55AB0F6F-BD2C-4133-AA42-0623179AD082}" destId="{276DB056-7E90-4205-B4C0-96C184913DCA}" srcOrd="0" destOrd="0" presId="urn:microsoft.com/office/officeart/2011/layout/HexagonRadial#4"/>
    <dgm:cxn modelId="{B4734423-5894-4B71-A721-4310C6535AAE}" type="presParOf" srcId="{C8F74DF7-813F-43BB-BD9F-A39A710448A7}" destId="{A89F9914-F563-4115-A2E4-2DC63F6E5C4F}" srcOrd="6" destOrd="0" presId="urn:microsoft.com/office/officeart/2011/layout/HexagonRadial#4"/>
    <dgm:cxn modelId="{E73A32F5-C635-42DB-ABA3-32378745122B}" type="presParOf" srcId="{C8F74DF7-813F-43BB-BD9F-A39A710448A7}" destId="{7F28E26B-95E1-4388-BEFC-8A2005F5B2EA}" srcOrd="7" destOrd="0" presId="urn:microsoft.com/office/officeart/2011/layout/HexagonRadial#4"/>
    <dgm:cxn modelId="{A8A26D56-13BD-414F-9907-AA06DA138AC0}" type="presParOf" srcId="{7F28E26B-95E1-4388-BEFC-8A2005F5B2EA}" destId="{9682BA19-E429-4BBF-B436-A4E82344C8D6}" srcOrd="0" destOrd="0" presId="urn:microsoft.com/office/officeart/2011/layout/HexagonRadial#4"/>
    <dgm:cxn modelId="{40AA88D2-0BE6-4B2D-BBE6-7ADAE08F074E}" type="presParOf" srcId="{C8F74DF7-813F-43BB-BD9F-A39A710448A7}" destId="{D87059C8-E2EF-4A95-B757-9F6EBDF7D371}" srcOrd="8" destOrd="0" presId="urn:microsoft.com/office/officeart/2011/layout/HexagonRadial#4"/>
    <dgm:cxn modelId="{C4CF6BAD-5E06-4A2D-929B-F1515939A381}" type="presParOf" srcId="{C8F74DF7-813F-43BB-BD9F-A39A710448A7}" destId="{9BC364D6-106C-4613-BAFA-485BF4A8E885}" srcOrd="9" destOrd="0" presId="urn:microsoft.com/office/officeart/2011/layout/HexagonRadial#4"/>
    <dgm:cxn modelId="{710BEB0F-27F4-4021-BB63-F0F48F108F0A}" type="presParOf" srcId="{9BC364D6-106C-4613-BAFA-485BF4A8E885}" destId="{03E29C0B-48B0-4405-A550-54B3DA4BB1D4}" srcOrd="0" destOrd="0" presId="urn:microsoft.com/office/officeart/2011/layout/HexagonRadial#4"/>
    <dgm:cxn modelId="{7AC245D2-AE99-4DF5-9BEB-373CAE388576}" type="presParOf" srcId="{C8F74DF7-813F-43BB-BD9F-A39A710448A7}" destId="{66E20967-EC82-4552-A2C2-85B700EAAF83}" srcOrd="10" destOrd="0" presId="urn:microsoft.com/office/officeart/2011/layout/HexagonRadial#4"/>
    <dgm:cxn modelId="{D7637A03-5125-4289-BC89-FEA2D36F40E9}" type="presParOf" srcId="{C8F74DF7-813F-43BB-BD9F-A39A710448A7}" destId="{3EA749FE-B3CD-4B46-99C5-CFC451FBA145}" srcOrd="11" destOrd="0" presId="urn:microsoft.com/office/officeart/2011/layout/HexagonRadial#4"/>
    <dgm:cxn modelId="{C1E476D9-3B92-4788-91E4-E94BCE3C703F}" type="presParOf" srcId="{3EA749FE-B3CD-4B46-99C5-CFC451FBA145}" destId="{6F2E1921-AC37-4B85-8443-662776A90078}" srcOrd="0" destOrd="0" presId="urn:microsoft.com/office/officeart/2011/layout/HexagonRadial#4"/>
    <dgm:cxn modelId="{BCC3696C-EAC7-49FC-B2D7-209EAEA04B21}" type="presParOf" srcId="{C8F74DF7-813F-43BB-BD9F-A39A710448A7}" destId="{8E58EA41-91C2-44CB-8955-68A353175C6D}" srcOrd="12" destOrd="0" presId="urn:microsoft.com/office/officeart/2011/layout/Hexagon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5C455-F73D-465D-ABD7-0D42A7DA3DFC}">
      <dsp:nvSpPr>
        <dsp:cNvPr id="0" name=""/>
        <dsp:cNvSpPr/>
      </dsp:nvSpPr>
      <dsp:spPr>
        <a:xfrm>
          <a:off x="1748755" y="1093967"/>
          <a:ext cx="1390480" cy="1202822"/>
        </a:xfrm>
        <a:prstGeom prst="hexagon">
          <a:avLst>
            <a:gd name="adj" fmla="val 28570"/>
            <a:gd name="vf" fmla="val 115470"/>
          </a:avLst>
        </a:prstGeom>
        <a:solidFill>
          <a:srgbClr val="505050"/>
        </a:solidFill>
        <a:ln w="17145" cap="flat" cmpd="sng" algn="ctr">
          <a:solidFill>
            <a:srgbClr val="FFFFFF">
              <a:shade val="95000"/>
              <a:alpha val="50000"/>
              <a:satMod val="150000"/>
            </a:srgbClr>
          </a:solidFill>
          <a:prstDash val="solid"/>
        </a:ln>
        <a:effectLst/>
      </dsp:spPr>
      <dsp:style>
        <a:lnRef idx="3">
          <a:schemeClr val="lt1"/>
        </a:lnRef>
        <a:fillRef idx="1">
          <a:schemeClr val="accent4"/>
        </a:fillRef>
        <a:effectRef idx="1">
          <a:schemeClr val="accent4"/>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_</a:t>
          </a:r>
          <a:r>
            <a:rPr lang="en-US" sz="1200" kern="1200" dirty="0" err="1" smtClean="0">
              <a:solidFill>
                <a:srgbClr val="FFFFFF"/>
              </a:solidFill>
              <a:latin typeface="Segoe UI"/>
              <a:ea typeface="+mn-ea"/>
              <a:cs typeface="+mn-cs"/>
            </a:rPr>
            <a:t>api</a:t>
          </a:r>
          <a:endParaRPr lang="en-US" sz="1200" kern="1200" dirty="0">
            <a:solidFill>
              <a:srgbClr val="FFFFFF"/>
            </a:solidFill>
            <a:latin typeface="Segoe UI"/>
            <a:ea typeface="+mn-ea"/>
            <a:cs typeface="+mn-cs"/>
          </a:endParaRPr>
        </a:p>
      </dsp:txBody>
      <dsp:txXfrm>
        <a:off x="1979177" y="1293292"/>
        <a:ext cx="929636" cy="804172"/>
      </dsp:txXfrm>
    </dsp:sp>
    <dsp:sp modelId="{342EC207-927A-47CA-9873-AB5F9A67E6EB}">
      <dsp:nvSpPr>
        <dsp:cNvPr id="0" name=""/>
        <dsp:cNvSpPr/>
      </dsp:nvSpPr>
      <dsp:spPr>
        <a:xfrm>
          <a:off x="2619464" y="518498"/>
          <a:ext cx="524624" cy="452033"/>
        </a:xfrm>
        <a:prstGeom prst="hexagon">
          <a:avLst>
            <a:gd name="adj" fmla="val 28900"/>
            <a:gd name="vf" fmla="val 115470"/>
          </a:avLst>
        </a:prstGeom>
        <a:solidFill>
          <a:srgbClr val="0072C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8ED2E44D-AB66-4DBB-A8C0-F05488DC74AB}">
      <dsp:nvSpPr>
        <dsp:cNvPr id="0" name=""/>
        <dsp:cNvSpPr/>
      </dsp:nvSpPr>
      <dsp:spPr>
        <a:xfrm>
          <a:off x="1876839" y="0"/>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Lists</a:t>
          </a:r>
          <a:endParaRPr lang="en-US" sz="1200" kern="1200" dirty="0">
            <a:solidFill>
              <a:srgbClr val="FFFFFF"/>
            </a:solidFill>
            <a:latin typeface="Segoe UI"/>
            <a:ea typeface="+mn-ea"/>
            <a:cs typeface="+mn-cs"/>
          </a:endParaRPr>
        </a:p>
      </dsp:txBody>
      <dsp:txXfrm>
        <a:off x="2065677" y="163367"/>
        <a:ext cx="761813" cy="659057"/>
      </dsp:txXfrm>
    </dsp:sp>
    <dsp:sp modelId="{9F0CC27C-0A72-49AA-A978-2757456C549B}">
      <dsp:nvSpPr>
        <dsp:cNvPr id="0" name=""/>
        <dsp:cNvSpPr/>
      </dsp:nvSpPr>
      <dsp:spPr>
        <a:xfrm>
          <a:off x="3231741" y="1363560"/>
          <a:ext cx="524624" cy="452033"/>
        </a:xfrm>
        <a:prstGeom prst="hexagon">
          <a:avLst>
            <a:gd name="adj" fmla="val 28900"/>
            <a:gd name="vf" fmla="val 115470"/>
          </a:avLst>
        </a:prstGeom>
        <a:solidFill>
          <a:srgbClr val="0072C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386309CC-BD41-483B-BC22-E7799590E1F1}">
      <dsp:nvSpPr>
        <dsp:cNvPr id="0" name=""/>
        <dsp:cNvSpPr/>
      </dsp:nvSpPr>
      <dsp:spPr>
        <a:xfrm>
          <a:off x="2921883" y="606328"/>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Sites</a:t>
          </a:r>
          <a:endParaRPr lang="en-US" sz="1200" kern="1200" dirty="0">
            <a:solidFill>
              <a:srgbClr val="FFFFFF"/>
            </a:solidFill>
            <a:latin typeface="Segoe UI"/>
            <a:ea typeface="+mn-ea"/>
            <a:cs typeface="+mn-cs"/>
          </a:endParaRPr>
        </a:p>
      </dsp:txBody>
      <dsp:txXfrm>
        <a:off x="3110721" y="769695"/>
        <a:ext cx="761813" cy="659057"/>
      </dsp:txXfrm>
    </dsp:sp>
    <dsp:sp modelId="{AA1E391D-8B4F-430F-AB44-FCF761FBB68C}">
      <dsp:nvSpPr>
        <dsp:cNvPr id="0" name=""/>
        <dsp:cNvSpPr/>
      </dsp:nvSpPr>
      <dsp:spPr>
        <a:xfrm>
          <a:off x="2806413" y="2317475"/>
          <a:ext cx="524624" cy="452033"/>
        </a:xfrm>
        <a:prstGeom prst="hexagon">
          <a:avLst>
            <a:gd name="adj" fmla="val 28900"/>
            <a:gd name="vf" fmla="val 115470"/>
          </a:avLst>
        </a:prstGeom>
        <a:solidFill>
          <a:srgbClr val="0072C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4BC8762-D215-4F79-A6B0-B93484D84A3E}">
      <dsp:nvSpPr>
        <dsp:cNvPr id="0" name=""/>
        <dsp:cNvSpPr/>
      </dsp:nvSpPr>
      <dsp:spPr>
        <a:xfrm>
          <a:off x="2921883" y="1798298"/>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Security</a:t>
          </a:r>
          <a:endParaRPr lang="en-US" sz="1200" kern="1200" dirty="0">
            <a:solidFill>
              <a:srgbClr val="FFFFFF"/>
            </a:solidFill>
            <a:latin typeface="Segoe UI"/>
            <a:ea typeface="+mn-ea"/>
            <a:cs typeface="+mn-cs"/>
          </a:endParaRPr>
        </a:p>
      </dsp:txBody>
      <dsp:txXfrm>
        <a:off x="3110721" y="1961665"/>
        <a:ext cx="761813" cy="659057"/>
      </dsp:txXfrm>
    </dsp:sp>
    <dsp:sp modelId="{1051324C-98D2-40B8-AFD6-C5C3EC774638}">
      <dsp:nvSpPr>
        <dsp:cNvPr id="0" name=""/>
        <dsp:cNvSpPr/>
      </dsp:nvSpPr>
      <dsp:spPr>
        <a:xfrm>
          <a:off x="1751343" y="2416495"/>
          <a:ext cx="524624" cy="452033"/>
        </a:xfrm>
        <a:prstGeom prst="hexagon">
          <a:avLst>
            <a:gd name="adj" fmla="val 28900"/>
            <a:gd name="vf" fmla="val 115470"/>
          </a:avLst>
        </a:prstGeom>
        <a:solidFill>
          <a:srgbClr val="0072C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89AE588E-A546-4AB9-835B-C211598361A8}">
      <dsp:nvSpPr>
        <dsp:cNvPr id="0" name=""/>
        <dsp:cNvSpPr/>
      </dsp:nvSpPr>
      <dsp:spPr>
        <a:xfrm>
          <a:off x="1876839" y="2405305"/>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User Profiles</a:t>
          </a:r>
          <a:endParaRPr lang="en-US" sz="1200" kern="1200" dirty="0">
            <a:solidFill>
              <a:srgbClr val="FFFFFF"/>
            </a:solidFill>
            <a:latin typeface="Segoe UI"/>
            <a:ea typeface="+mn-ea"/>
            <a:cs typeface="+mn-cs"/>
          </a:endParaRPr>
        </a:p>
      </dsp:txBody>
      <dsp:txXfrm>
        <a:off x="2065677" y="2568672"/>
        <a:ext cx="761813" cy="659057"/>
      </dsp:txXfrm>
    </dsp:sp>
    <dsp:sp modelId="{6F6613FD-43B2-4243-9A52-6A0C49851442}">
      <dsp:nvSpPr>
        <dsp:cNvPr id="0" name=""/>
        <dsp:cNvSpPr/>
      </dsp:nvSpPr>
      <dsp:spPr>
        <a:xfrm>
          <a:off x="1129039" y="1571773"/>
          <a:ext cx="524624" cy="452033"/>
        </a:xfrm>
        <a:prstGeom prst="hexagon">
          <a:avLst>
            <a:gd name="adj" fmla="val 28900"/>
            <a:gd name="vf" fmla="val 115470"/>
          </a:avLst>
        </a:prstGeom>
        <a:solidFill>
          <a:srgbClr val="0072C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52AC039A-350A-43E3-9BBB-FF6BDEAFCB13}">
      <dsp:nvSpPr>
        <dsp:cNvPr id="0" name=""/>
        <dsp:cNvSpPr/>
      </dsp:nvSpPr>
      <dsp:spPr>
        <a:xfrm>
          <a:off x="826943" y="1798976"/>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Search</a:t>
          </a:r>
          <a:endParaRPr lang="en-US" sz="1200" kern="1200" dirty="0">
            <a:solidFill>
              <a:srgbClr val="FFFFFF"/>
            </a:solidFill>
            <a:latin typeface="Segoe UI"/>
            <a:ea typeface="+mn-ea"/>
            <a:cs typeface="+mn-cs"/>
          </a:endParaRPr>
        </a:p>
      </dsp:txBody>
      <dsp:txXfrm>
        <a:off x="1015781" y="1962343"/>
        <a:ext cx="761813" cy="659057"/>
      </dsp:txXfrm>
    </dsp:sp>
    <dsp:sp modelId="{CD878E09-B7C7-40F0-B712-FB4308E184AD}">
      <dsp:nvSpPr>
        <dsp:cNvPr id="0" name=""/>
        <dsp:cNvSpPr/>
      </dsp:nvSpPr>
      <dsp:spPr>
        <a:xfrm>
          <a:off x="826943" y="604971"/>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Taxonomy</a:t>
          </a:r>
          <a:endParaRPr lang="en-US" sz="1200" kern="1200" dirty="0">
            <a:solidFill>
              <a:srgbClr val="FFFFFF"/>
            </a:solidFill>
            <a:latin typeface="Segoe UI"/>
            <a:ea typeface="+mn-ea"/>
            <a:cs typeface="+mn-cs"/>
          </a:endParaRPr>
        </a:p>
      </dsp:txBody>
      <dsp:txXfrm>
        <a:off x="1015781" y="768338"/>
        <a:ext cx="761813" cy="659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5C455-F73D-465D-ABD7-0D42A7DA3DFC}">
      <dsp:nvSpPr>
        <dsp:cNvPr id="0" name=""/>
        <dsp:cNvSpPr/>
      </dsp:nvSpPr>
      <dsp:spPr>
        <a:xfrm>
          <a:off x="1748755" y="1093967"/>
          <a:ext cx="1390480" cy="1202822"/>
        </a:xfrm>
        <a:prstGeom prst="hexagon">
          <a:avLst>
            <a:gd name="adj" fmla="val 28570"/>
            <a:gd name="vf" fmla="val 115470"/>
          </a:avLst>
        </a:prstGeom>
        <a:solidFill>
          <a:srgbClr val="505050"/>
        </a:solidFill>
        <a:ln w="17145" cap="flat" cmpd="sng" algn="ctr">
          <a:solidFill>
            <a:srgbClr val="FFFFFF">
              <a:shade val="95000"/>
              <a:alpha val="50000"/>
              <a:satMod val="150000"/>
            </a:srgbClr>
          </a:solidFill>
          <a:prstDash val="solid"/>
        </a:ln>
        <a:effectLst/>
      </dsp:spPr>
      <dsp:style>
        <a:lnRef idx="3">
          <a:schemeClr val="lt1"/>
        </a:lnRef>
        <a:fillRef idx="1">
          <a:schemeClr val="accent4"/>
        </a:fillRef>
        <a:effectRef idx="1">
          <a:schemeClr val="accent4"/>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_</a:t>
          </a:r>
          <a:r>
            <a:rPr lang="en-US" sz="1200" kern="1200" dirty="0" err="1" smtClean="0">
              <a:solidFill>
                <a:srgbClr val="FFFFFF"/>
              </a:solidFill>
              <a:latin typeface="Segoe UI"/>
              <a:ea typeface="+mn-ea"/>
              <a:cs typeface="+mn-cs"/>
            </a:rPr>
            <a:t>api</a:t>
          </a:r>
          <a:endParaRPr lang="en-US" sz="1200" kern="1200" dirty="0">
            <a:solidFill>
              <a:srgbClr val="FFFFFF"/>
            </a:solidFill>
            <a:latin typeface="Segoe UI"/>
            <a:ea typeface="+mn-ea"/>
            <a:cs typeface="+mn-cs"/>
          </a:endParaRPr>
        </a:p>
      </dsp:txBody>
      <dsp:txXfrm>
        <a:off x="1979177" y="1293292"/>
        <a:ext cx="929636" cy="804172"/>
      </dsp:txXfrm>
    </dsp:sp>
    <dsp:sp modelId="{45647139-8534-4164-B026-52C9C796FE3E}">
      <dsp:nvSpPr>
        <dsp:cNvPr id="0" name=""/>
        <dsp:cNvSpPr/>
      </dsp:nvSpPr>
      <dsp:spPr>
        <a:xfrm>
          <a:off x="2619464" y="518498"/>
          <a:ext cx="524624" cy="452033"/>
        </a:xfrm>
        <a:prstGeom prst="hexagon">
          <a:avLst>
            <a:gd name="adj" fmla="val 28900"/>
            <a:gd name="vf" fmla="val 115470"/>
          </a:avLst>
        </a:prstGeom>
        <a:solidFill>
          <a:srgbClr val="0072C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8ED2E44D-AB66-4DBB-A8C0-F05488DC74AB}">
      <dsp:nvSpPr>
        <dsp:cNvPr id="0" name=""/>
        <dsp:cNvSpPr/>
      </dsp:nvSpPr>
      <dsp:spPr>
        <a:xfrm>
          <a:off x="1876839" y="0"/>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smtClean="0">
              <a:solidFill>
                <a:srgbClr val="FFFFFF"/>
              </a:solidFill>
              <a:latin typeface="Segoe UI"/>
              <a:ea typeface="+mn-ea"/>
              <a:cs typeface="+mn-cs"/>
            </a:rPr>
            <a:t>Feeds</a:t>
          </a:r>
          <a:endParaRPr lang="en-US" sz="1200" kern="1200" dirty="0">
            <a:solidFill>
              <a:srgbClr val="FFFFFF"/>
            </a:solidFill>
            <a:latin typeface="Segoe UI"/>
            <a:ea typeface="+mn-ea"/>
            <a:cs typeface="+mn-cs"/>
          </a:endParaRPr>
        </a:p>
      </dsp:txBody>
      <dsp:txXfrm>
        <a:off x="2065677" y="163367"/>
        <a:ext cx="761813" cy="659057"/>
      </dsp:txXfrm>
    </dsp:sp>
    <dsp:sp modelId="{276DB056-7E90-4205-B4C0-96C184913DCA}">
      <dsp:nvSpPr>
        <dsp:cNvPr id="0" name=""/>
        <dsp:cNvSpPr/>
      </dsp:nvSpPr>
      <dsp:spPr>
        <a:xfrm>
          <a:off x="3231741" y="1363560"/>
          <a:ext cx="524624" cy="452033"/>
        </a:xfrm>
        <a:prstGeom prst="hexagon">
          <a:avLst>
            <a:gd name="adj" fmla="val 28900"/>
            <a:gd name="vf" fmla="val 115470"/>
          </a:avLst>
        </a:prstGeom>
        <a:solidFill>
          <a:srgbClr val="0072C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AC710DCE-4998-41A0-9ECD-016A66D2C311}">
      <dsp:nvSpPr>
        <dsp:cNvPr id="0" name=""/>
        <dsp:cNvSpPr/>
      </dsp:nvSpPr>
      <dsp:spPr>
        <a:xfrm>
          <a:off x="2921883" y="606328"/>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Publishing</a:t>
          </a:r>
        </a:p>
      </dsp:txBody>
      <dsp:txXfrm>
        <a:off x="3110721" y="769695"/>
        <a:ext cx="761813" cy="659057"/>
      </dsp:txXfrm>
    </dsp:sp>
    <dsp:sp modelId="{9682BA19-E429-4BBF-B436-A4E82344C8D6}">
      <dsp:nvSpPr>
        <dsp:cNvPr id="0" name=""/>
        <dsp:cNvSpPr/>
      </dsp:nvSpPr>
      <dsp:spPr>
        <a:xfrm>
          <a:off x="2806413" y="2317475"/>
          <a:ext cx="524624" cy="452033"/>
        </a:xfrm>
        <a:prstGeom prst="hexagon">
          <a:avLst>
            <a:gd name="adj" fmla="val 28900"/>
            <a:gd name="vf" fmla="val 115470"/>
          </a:avLst>
        </a:prstGeom>
        <a:solidFill>
          <a:srgbClr val="0072C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A89F9914-F563-4115-A2E4-2DC63F6E5C4F}">
      <dsp:nvSpPr>
        <dsp:cNvPr id="0" name=""/>
        <dsp:cNvSpPr/>
      </dsp:nvSpPr>
      <dsp:spPr>
        <a:xfrm>
          <a:off x="2921883" y="1798298"/>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Sharing</a:t>
          </a:r>
        </a:p>
      </dsp:txBody>
      <dsp:txXfrm>
        <a:off x="3110721" y="1961665"/>
        <a:ext cx="761813" cy="659057"/>
      </dsp:txXfrm>
    </dsp:sp>
    <dsp:sp modelId="{03E29C0B-48B0-4405-A550-54B3DA4BB1D4}">
      <dsp:nvSpPr>
        <dsp:cNvPr id="0" name=""/>
        <dsp:cNvSpPr/>
      </dsp:nvSpPr>
      <dsp:spPr>
        <a:xfrm>
          <a:off x="1751343" y="2416495"/>
          <a:ext cx="524624" cy="452033"/>
        </a:xfrm>
        <a:prstGeom prst="hexagon">
          <a:avLst>
            <a:gd name="adj" fmla="val 28900"/>
            <a:gd name="vf" fmla="val 115470"/>
          </a:avLst>
        </a:prstGeom>
        <a:solidFill>
          <a:srgbClr val="0072C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D87059C8-E2EF-4A95-B757-9F6EBDF7D371}">
      <dsp:nvSpPr>
        <dsp:cNvPr id="0" name=""/>
        <dsp:cNvSpPr/>
      </dsp:nvSpPr>
      <dsp:spPr>
        <a:xfrm>
          <a:off x="1876839" y="2405305"/>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Workflow</a:t>
          </a:r>
        </a:p>
      </dsp:txBody>
      <dsp:txXfrm>
        <a:off x="2065677" y="2568672"/>
        <a:ext cx="761813" cy="659057"/>
      </dsp:txXfrm>
    </dsp:sp>
    <dsp:sp modelId="{6F2E1921-AC37-4B85-8443-662776A90078}">
      <dsp:nvSpPr>
        <dsp:cNvPr id="0" name=""/>
        <dsp:cNvSpPr/>
      </dsp:nvSpPr>
      <dsp:spPr>
        <a:xfrm>
          <a:off x="1129039" y="1571773"/>
          <a:ext cx="524624" cy="452033"/>
        </a:xfrm>
        <a:prstGeom prst="hexagon">
          <a:avLst>
            <a:gd name="adj" fmla="val 28900"/>
            <a:gd name="vf" fmla="val 115470"/>
          </a:avLst>
        </a:prstGeom>
        <a:solidFill>
          <a:srgbClr val="0072C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66E20967-EC82-4552-A2C2-85B700EAAF83}">
      <dsp:nvSpPr>
        <dsp:cNvPr id="0" name=""/>
        <dsp:cNvSpPr/>
      </dsp:nvSpPr>
      <dsp:spPr>
        <a:xfrm>
          <a:off x="826943" y="1798976"/>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E-Discovery</a:t>
          </a:r>
        </a:p>
      </dsp:txBody>
      <dsp:txXfrm>
        <a:off x="1015781" y="1962343"/>
        <a:ext cx="761813" cy="659057"/>
      </dsp:txXfrm>
    </dsp:sp>
    <dsp:sp modelId="{8E58EA41-91C2-44CB-8955-68A353175C6D}">
      <dsp:nvSpPr>
        <dsp:cNvPr id="0" name=""/>
        <dsp:cNvSpPr/>
      </dsp:nvSpPr>
      <dsp:spPr>
        <a:xfrm>
          <a:off x="826943" y="604971"/>
          <a:ext cx="1139489" cy="985791"/>
        </a:xfrm>
        <a:prstGeom prst="hexagon">
          <a:avLst>
            <a:gd name="adj" fmla="val 28570"/>
            <a:gd name="vf" fmla="val 115470"/>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IRM</a:t>
          </a:r>
        </a:p>
      </dsp:txBody>
      <dsp:txXfrm>
        <a:off x="1015781" y="768338"/>
        <a:ext cx="761813" cy="659057"/>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3">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4">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TechReady</a:t>
            </a:r>
            <a:r>
              <a:rPr lang="en-US" dirty="0" smtClean="0">
                <a:latin typeface="Segoe UI" pitchFamily="34" charset="0"/>
              </a:rPr>
              <a:t>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3/16/2015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TechReady</a:t>
            </a:r>
            <a:r>
              <a:rPr lang="en-US" dirty="0" smtClean="0"/>
              <a:t>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3/16/2015</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270033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smtClean="0"/>
              <a:t>Ejemplo</a:t>
            </a:r>
            <a:r>
              <a:rPr lang="en-US" baseline="0" dirty="0" err="1" smtClean="0"/>
              <a:t>s</a:t>
            </a:r>
            <a:r>
              <a:rPr lang="en-US" baseline="0" dirty="0" smtClean="0"/>
              <a:t> de </a:t>
            </a:r>
            <a:r>
              <a:rPr lang="en-US" baseline="0" dirty="0" err="1" smtClean="0"/>
              <a:t>parámetros</a:t>
            </a:r>
            <a:r>
              <a:rPr lang="en-US" baseline="0" dirty="0" smtClean="0"/>
              <a:t>: el </a:t>
            </a:r>
            <a:r>
              <a:rPr lang="en-US" baseline="0" dirty="0" err="1" smtClean="0"/>
              <a:t>Guid</a:t>
            </a:r>
            <a:r>
              <a:rPr lang="en-US" baseline="0" dirty="0" smtClean="0"/>
              <a:t> de </a:t>
            </a:r>
            <a:r>
              <a:rPr lang="en-US" baseline="0" dirty="0" err="1" smtClean="0"/>
              <a:t>una</a:t>
            </a:r>
            <a:r>
              <a:rPr lang="en-US" baseline="0" dirty="0" smtClean="0"/>
              <a:t> </a:t>
            </a:r>
            <a:r>
              <a:rPr lang="en-US" baseline="0" dirty="0" err="1" smtClean="0"/>
              <a:t>lista</a:t>
            </a:r>
            <a:endParaRPr lang="en-US" dirty="0"/>
          </a:p>
        </p:txBody>
      </p:sp>
      <p:sp>
        <p:nvSpPr>
          <p:cNvPr id="4" name="Date Placeholder 3"/>
          <p:cNvSpPr>
            <a:spLocks noGrp="1"/>
          </p:cNvSpPr>
          <p:nvPr>
            <p:ph type="dt" idx="10"/>
          </p:nvPr>
        </p:nvSpPr>
        <p:spPr/>
        <p:txBody>
          <a:bodyPr/>
          <a:lstStyle/>
          <a:p>
            <a:fld id="{572172F6-25BB-44AC-BBEC-964D1D29CFE8}" type="datetime1">
              <a:rPr lang="en-US" smtClean="0">
                <a:solidFill>
                  <a:prstClr val="black"/>
                </a:solidFill>
              </a:rPr>
              <a:pPr/>
              <a:t>3/16/2015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39215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572172F6-25BB-44AC-BBEC-964D1D29CFE8}" type="datetime1">
              <a:rPr lang="en-US" smtClean="0">
                <a:solidFill>
                  <a:prstClr val="black"/>
                </a:solidFill>
              </a:rPr>
              <a:pPr/>
              <a:t>3/16/2015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5650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understand</a:t>
            </a:r>
            <a:r>
              <a:rPr lang="en-US" baseline="0" dirty="0" smtClean="0"/>
              <a:t> how to use OData as a developer, you must understand how OData URIs are constructed. Each </a:t>
            </a:r>
            <a:r>
              <a:rPr lang="en-US" dirty="0" smtClean="0"/>
              <a:t>URI has three significant parts, The first part of the URI is the Service root URI which points to a site on the Internet and a path to an entry</a:t>
            </a:r>
            <a:r>
              <a:rPr lang="en-US" baseline="0" dirty="0" smtClean="0"/>
              <a:t> point such as a .svc file. The next part of the URI is the </a:t>
            </a:r>
            <a:r>
              <a:rPr lang="en-US" dirty="0" smtClean="0"/>
              <a:t>Resource path which identifies a specific object such as a site,</a:t>
            </a:r>
            <a:r>
              <a:rPr lang="en-US" baseline="0" dirty="0" smtClean="0"/>
              <a:t> a collection (</a:t>
            </a:r>
            <a:r>
              <a:rPr lang="en-US" baseline="0" dirty="0" err="1" smtClean="0"/>
              <a:t>e.g</a:t>
            </a:r>
            <a:r>
              <a:rPr lang="en-US" baseline="0" dirty="0" smtClean="0"/>
              <a:t> list) or an entry (e.g. item). The final part of the URI are the optional query string parameters that allow you to request special processing instructions such as filtering and sorting.</a:t>
            </a:r>
            <a:endParaRPr lang="en-US" dirty="0" smtClean="0"/>
          </a:p>
        </p:txBody>
      </p:sp>
      <p:sp>
        <p:nvSpPr>
          <p:cNvPr id="4" name="Date Placeholder 3"/>
          <p:cNvSpPr>
            <a:spLocks noGrp="1"/>
          </p:cNvSpPr>
          <p:nvPr>
            <p:ph type="dt" idx="10"/>
          </p:nvPr>
        </p:nvSpPr>
        <p:spPr/>
        <p:txBody>
          <a:bodyPr/>
          <a:lstStyle/>
          <a:p>
            <a:fld id="{572172F6-25BB-44AC-BBEC-964D1D29CFE8}" type="datetime1">
              <a:rPr lang="en-US" smtClean="0">
                <a:solidFill>
                  <a:prstClr val="black"/>
                </a:solidFill>
              </a:rPr>
              <a:pPr/>
              <a:t>3/16/2015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1886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READ sample. The other CRUD operations follow.</a:t>
            </a:r>
            <a:endParaRPr lang="en-US" dirty="0"/>
          </a:p>
        </p:txBody>
      </p:sp>
      <p:sp>
        <p:nvSpPr>
          <p:cNvPr id="4" name="Date Placeholder 3"/>
          <p:cNvSpPr>
            <a:spLocks noGrp="1"/>
          </p:cNvSpPr>
          <p:nvPr>
            <p:ph type="dt" idx="10"/>
          </p:nvPr>
        </p:nvSpPr>
        <p:spPr/>
        <p:txBody>
          <a:bodyPr/>
          <a:lstStyle/>
          <a:p>
            <a:fld id="{572172F6-25BB-44AC-BBEC-964D1D29CFE8}" type="datetime1">
              <a:rPr lang="en-US" smtClean="0">
                <a:solidFill>
                  <a:prstClr val="black"/>
                </a:solidFill>
              </a:rPr>
              <a:pPr/>
              <a:t>3/16/2015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34600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indent="0">
              <a:buNone/>
            </a:pPr>
            <a:r>
              <a:rPr lang="en-US" sz="2800" dirty="0" smtClean="0"/>
              <a:t>Response data format selected with ACCEPT header</a:t>
            </a:r>
          </a:p>
          <a:p>
            <a:pPr lvl="1"/>
            <a:r>
              <a:rPr lang="en-US" sz="2400" dirty="0" smtClean="0"/>
              <a:t>XML can be easier to deal with from managed code. To get ATOM XML response use </a:t>
            </a:r>
            <a:r>
              <a:rPr lang="en-US" sz="2400" b="1" dirty="0" smtClean="0">
                <a:solidFill>
                  <a:srgbClr val="C00000"/>
                </a:solidFill>
              </a:rPr>
              <a:t>"application/</a:t>
            </a:r>
            <a:r>
              <a:rPr lang="en-US" sz="2400" b="1" dirty="0" err="1" smtClean="0">
                <a:solidFill>
                  <a:srgbClr val="C00000"/>
                </a:solidFill>
              </a:rPr>
              <a:t>atom+xml</a:t>
            </a:r>
            <a:r>
              <a:rPr lang="en-US" sz="2400" b="1" dirty="0" smtClean="0">
                <a:solidFill>
                  <a:srgbClr val="C00000"/>
                </a:solidFill>
              </a:rPr>
              <a:t>"</a:t>
            </a:r>
          </a:p>
          <a:p>
            <a:pPr lvl="1"/>
            <a:r>
              <a:rPr lang="en-US" sz="2400" dirty="0" smtClean="0"/>
              <a:t>JSON is easier to deal with when using JavaScript. To get JSON response use </a:t>
            </a:r>
            <a:r>
              <a:rPr lang="en-US" sz="2400" b="1" dirty="0" smtClean="0">
                <a:solidFill>
                  <a:srgbClr val="C00000"/>
                </a:solidFill>
              </a:rPr>
              <a:t>"application/</a:t>
            </a:r>
            <a:r>
              <a:rPr lang="en-US" sz="2400" b="1" dirty="0" err="1" smtClean="0">
                <a:solidFill>
                  <a:srgbClr val="C00000"/>
                </a:solidFill>
              </a:rPr>
              <a:t>json</a:t>
            </a:r>
            <a:r>
              <a:rPr lang="en-US" sz="2400" b="1" dirty="0" smtClean="0">
                <a:solidFill>
                  <a:srgbClr val="C00000"/>
                </a:solidFill>
              </a:rPr>
              <a:t>"</a:t>
            </a:r>
          </a:p>
          <a:p>
            <a:pPr marL="0" marR="0" lvl="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2800" dirty="0" smtClean="0"/>
              <a:t>When you run REST-based queries</a:t>
            </a:r>
            <a:r>
              <a:rPr lang="en-US" sz="2800" baseline="0" dirty="0" smtClean="0"/>
              <a:t> against SharePoint 2013 sites, you have the option of having the data returned as either XML in the ATOM format or JSON (JavaScript Object Notation). The default behavior is to return XML but you can change this default behavior to return JSON by including the </a:t>
            </a:r>
            <a:r>
              <a:rPr lang="en-US" sz="2800" dirty="0" smtClean="0"/>
              <a:t>ACCEPT header with a value of </a:t>
            </a:r>
            <a:r>
              <a:rPr lang="en-US" sz="2400" b="1" dirty="0" smtClean="0">
                <a:solidFill>
                  <a:srgbClr val="C00000"/>
                </a:solidFill>
              </a:rPr>
              <a:t>"application/</a:t>
            </a:r>
            <a:r>
              <a:rPr lang="en-US" sz="2400" b="1" dirty="0" err="1" smtClean="0">
                <a:solidFill>
                  <a:srgbClr val="C00000"/>
                </a:solidFill>
              </a:rPr>
              <a:t>json</a:t>
            </a:r>
            <a:r>
              <a:rPr lang="en-US" sz="2400" b="1" dirty="0" smtClean="0">
                <a:solidFill>
                  <a:srgbClr val="C00000"/>
                </a:solidFill>
              </a:rPr>
              <a:t>"</a:t>
            </a:r>
            <a:r>
              <a:rPr lang="en-US" sz="2400" b="0" dirty="0" smtClean="0">
                <a:solidFill>
                  <a:srgbClr val="C00000"/>
                </a:solidFill>
              </a:rPr>
              <a:t>. If you include the ACCEPT header with</a:t>
            </a:r>
            <a:r>
              <a:rPr lang="en-US" sz="2400" b="0" baseline="0" dirty="0" smtClean="0">
                <a:solidFill>
                  <a:srgbClr val="C00000"/>
                </a:solidFill>
              </a:rPr>
              <a:t> an </a:t>
            </a:r>
            <a:r>
              <a:rPr lang="en-US" sz="2400" b="0" dirty="0" smtClean="0">
                <a:solidFill>
                  <a:srgbClr val="C00000"/>
                </a:solidFill>
              </a:rPr>
              <a:t>explicit</a:t>
            </a:r>
            <a:r>
              <a:rPr lang="en-US" sz="2400" b="0" baseline="0" dirty="0" smtClean="0">
                <a:solidFill>
                  <a:srgbClr val="C00000"/>
                </a:solidFill>
              </a:rPr>
              <a:t> value of </a:t>
            </a:r>
            <a:r>
              <a:rPr lang="en-US" sz="2400" b="1" dirty="0" smtClean="0">
                <a:solidFill>
                  <a:srgbClr val="C00000"/>
                </a:solidFill>
              </a:rPr>
              <a:t>"application/</a:t>
            </a:r>
            <a:r>
              <a:rPr lang="en-US" sz="2400" b="1" dirty="0" err="1" smtClean="0">
                <a:solidFill>
                  <a:srgbClr val="C00000"/>
                </a:solidFill>
              </a:rPr>
              <a:t>atom+xml</a:t>
            </a:r>
            <a:r>
              <a:rPr lang="en-US" sz="2400" b="1" dirty="0" smtClean="0">
                <a:solidFill>
                  <a:srgbClr val="C00000"/>
                </a:solidFill>
              </a:rPr>
              <a:t>"</a:t>
            </a:r>
            <a:r>
              <a:rPr lang="en-US" sz="2400" b="0" dirty="0" smtClean="0">
                <a:solidFill>
                  <a:srgbClr val="C00000"/>
                </a:solidFill>
              </a:rPr>
              <a:t>, this has the same result as the default behavior in that the results are returned as ATOM-based XML.</a:t>
            </a:r>
          </a:p>
          <a:p>
            <a:pPr marL="0" marR="0" lvl="1" indent="0" algn="l" defTabSz="914363" rtl="0" eaLnBrk="1" fontAlgn="auto" latinLnBrk="0" hangingPunct="1">
              <a:lnSpc>
                <a:spcPct val="90000"/>
              </a:lnSpc>
              <a:spcBef>
                <a:spcPts val="0"/>
              </a:spcBef>
              <a:spcAft>
                <a:spcPts val="333"/>
              </a:spcAft>
              <a:buClrTx/>
              <a:buSzTx/>
              <a:buFontTx/>
              <a:buNone/>
              <a:tabLst/>
              <a:defRPr/>
            </a:pPr>
            <a:endParaRPr lang="en-US" sz="2400" b="0" dirty="0" smtClean="0">
              <a:solidFill>
                <a:srgbClr val="C00000"/>
              </a:solidFill>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2400" b="0" dirty="0" smtClean="0">
                <a:solidFill>
                  <a:srgbClr val="C00000"/>
                </a:solidFill>
              </a:rPr>
              <a:t>As a general rule of thumb, it is easier to deal with XML-based results when writing managed code such as C# or VB.NET. Likewise, it is easier to deal with JSON results when programming with JavaScript.</a:t>
            </a:r>
            <a:r>
              <a:rPr lang="en-US" sz="2400" b="0" baseline="0" dirty="0" smtClean="0">
                <a:solidFill>
                  <a:srgbClr val="C00000"/>
                </a:solidFill>
              </a:rPr>
              <a:t> Note that jQuery makes dealing with JSON results even easier.</a:t>
            </a:r>
            <a:endParaRPr lang="es-ES" dirty="0"/>
          </a:p>
        </p:txBody>
      </p:sp>
      <p:sp>
        <p:nvSpPr>
          <p:cNvPr id="4" name="Date Placeholder 3"/>
          <p:cNvSpPr>
            <a:spLocks noGrp="1"/>
          </p:cNvSpPr>
          <p:nvPr>
            <p:ph type="dt" idx="10"/>
          </p:nvPr>
        </p:nvSpPr>
        <p:spPr/>
        <p:txBody>
          <a:bodyPr/>
          <a:lstStyle/>
          <a:p>
            <a:fld id="{572172F6-25BB-44AC-BBEC-964D1D29CFE8}" type="datetime1">
              <a:rPr lang="en-US" smtClean="0">
                <a:solidFill>
                  <a:prstClr val="black"/>
                </a:solidFill>
              </a:rPr>
              <a:pPr/>
              <a:t>3/16/2015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80470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900" b="0" i="0" kern="1200" dirty="0" smtClean="0">
                <a:solidFill>
                  <a:schemeClr val="tx1"/>
                </a:solidFill>
                <a:effectLst/>
                <a:latin typeface="Segoe UI" pitchFamily="34" charset="0"/>
                <a:ea typeface="+mn-ea"/>
                <a:cs typeface="+mn-cs"/>
              </a:rPr>
              <a:t>SharePoint 2013 (and previous versions) uses a client side “token” to validate posts back to SharePoint to prevent attacks where the user might be tricked into posting data back to the server. This token is known by many </a:t>
            </a:r>
            <a:r>
              <a:rPr lang="en-US" sz="900" b="0" i="0" kern="1200" dirty="0" err="1" smtClean="0">
                <a:solidFill>
                  <a:schemeClr val="tx1"/>
                </a:solidFill>
                <a:effectLst/>
                <a:latin typeface="Segoe UI" pitchFamily="34" charset="0"/>
                <a:ea typeface="+mn-ea"/>
                <a:cs typeface="+mn-cs"/>
              </a:rPr>
              <a:t>names;</a:t>
            </a:r>
            <a:r>
              <a:rPr lang="en-US" sz="900" b="0" i="1" kern="1200" dirty="0" err="1" smtClean="0">
                <a:solidFill>
                  <a:schemeClr val="tx1"/>
                </a:solidFill>
                <a:effectLst/>
                <a:latin typeface="Segoe UI" pitchFamily="34" charset="0"/>
                <a:ea typeface="+mn-ea"/>
                <a:cs typeface="+mn-cs"/>
              </a:rPr>
              <a:t>form</a:t>
            </a:r>
            <a:r>
              <a:rPr lang="en-US" sz="900" b="0" i="1" kern="1200" dirty="0" smtClean="0">
                <a:solidFill>
                  <a:schemeClr val="tx1"/>
                </a:solidFill>
                <a:effectLst/>
                <a:latin typeface="Segoe UI" pitchFamily="34" charset="0"/>
                <a:ea typeface="+mn-ea"/>
                <a:cs typeface="+mn-cs"/>
              </a:rPr>
              <a:t> digest </a:t>
            </a:r>
            <a:r>
              <a:rPr lang="en-US" sz="900" b="0" i="0" kern="1200" dirty="0" smtClean="0">
                <a:solidFill>
                  <a:schemeClr val="tx1"/>
                </a:solidFill>
                <a:effectLst/>
                <a:latin typeface="Segoe UI" pitchFamily="34" charset="0"/>
                <a:ea typeface="+mn-ea"/>
                <a:cs typeface="+mn-cs"/>
              </a:rPr>
              <a:t>or </a:t>
            </a:r>
            <a:r>
              <a:rPr lang="en-US" sz="900" b="0" i="1" kern="1200" dirty="0" smtClean="0">
                <a:solidFill>
                  <a:schemeClr val="tx1"/>
                </a:solidFill>
                <a:effectLst/>
                <a:latin typeface="Segoe UI" pitchFamily="34" charset="0"/>
                <a:ea typeface="+mn-ea"/>
                <a:cs typeface="+mn-cs"/>
              </a:rPr>
              <a:t>message digest </a:t>
            </a:r>
            <a:r>
              <a:rPr lang="en-US" sz="900" b="0" i="0" kern="1200" dirty="0" smtClean="0">
                <a:solidFill>
                  <a:schemeClr val="tx1"/>
                </a:solidFill>
                <a:effectLst/>
                <a:latin typeface="Segoe UI" pitchFamily="34" charset="0"/>
                <a:ea typeface="+mn-ea"/>
                <a:cs typeface="+mn-cs"/>
              </a:rPr>
              <a:t>or </a:t>
            </a:r>
            <a:r>
              <a:rPr lang="en-US" sz="900" b="0" i="1" kern="1200" dirty="0" smtClean="0">
                <a:solidFill>
                  <a:schemeClr val="tx1"/>
                </a:solidFill>
                <a:effectLst/>
                <a:latin typeface="Segoe UI" pitchFamily="34" charset="0"/>
                <a:ea typeface="+mn-ea"/>
                <a:cs typeface="+mn-cs"/>
              </a:rPr>
              <a:t>request digest. </a:t>
            </a:r>
            <a:r>
              <a:rPr lang="en-US" sz="900" b="0" i="0" kern="1200" dirty="0" smtClean="0">
                <a:solidFill>
                  <a:schemeClr val="tx1"/>
                </a:solidFill>
                <a:effectLst/>
                <a:latin typeface="Segoe UI" pitchFamily="34" charset="0"/>
                <a:ea typeface="+mn-ea"/>
                <a:cs typeface="+mn-cs"/>
              </a:rPr>
              <a:t>The token is unique to a user and a site and is only valid for a (configurable) limited time.</a:t>
            </a:r>
            <a:endParaRPr lang="es-ES" dirty="0"/>
          </a:p>
        </p:txBody>
      </p:sp>
      <p:sp>
        <p:nvSpPr>
          <p:cNvPr id="4" name="Marcador de número de diapositiva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985575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Modificar</a:t>
            </a:r>
            <a:r>
              <a:rPr lang="en-US" baseline="0" dirty="0" smtClean="0"/>
              <a:t> con parte </a:t>
            </a:r>
            <a:r>
              <a:rPr lang="en-US" baseline="0" dirty="0" err="1" smtClean="0"/>
              <a:t>específica</a:t>
            </a:r>
            <a:r>
              <a:rPr lang="en-US" baseline="0" dirty="0" smtClean="0"/>
              <a:t> de SPO</a:t>
            </a:r>
          </a:p>
          <a:p>
            <a:r>
              <a:rPr lang="en-US" baseline="0" dirty="0" smtClean="0"/>
              <a:t>--------------------------------------------------</a:t>
            </a:r>
          </a:p>
          <a:p>
            <a:pPr marL="171450" indent="-171450">
              <a:buFont typeface="Arial" panose="020B0604020202020204" pitchFamily="34" charset="0"/>
              <a:buChar char="•"/>
            </a:pPr>
            <a:r>
              <a:rPr lang="en-US" dirty="0" smtClean="0"/>
              <a:t>If you are making REST calls into SharePoint 2013 using C# or VB.NET, there are a few tips to make things easier. First, .NET 4.0 added a two new classes named </a:t>
            </a:r>
            <a:r>
              <a:rPr lang="en-US" b="1" dirty="0" err="1" smtClean="0">
                <a:solidFill>
                  <a:schemeClr val="bg2">
                    <a:lumMod val="75000"/>
                  </a:schemeClr>
                </a:solidFill>
              </a:rPr>
              <a:t>HttpWebRequest</a:t>
            </a:r>
            <a:r>
              <a:rPr lang="en-US" dirty="0" smtClean="0"/>
              <a:t> and </a:t>
            </a:r>
            <a:r>
              <a:rPr lang="en-US" b="1" dirty="0" err="1" smtClean="0">
                <a:solidFill>
                  <a:schemeClr val="bg2">
                    <a:lumMod val="75000"/>
                  </a:schemeClr>
                </a:solidFill>
              </a:rPr>
              <a:t>HttpWebResponse</a:t>
            </a:r>
            <a:r>
              <a:rPr lang="en-US" dirty="0" smtClean="0"/>
              <a:t> which provide a few conveniences not offered by their base classes </a:t>
            </a:r>
            <a:r>
              <a:rPr lang="en-US" b="1" dirty="0" err="1" smtClean="0">
                <a:solidFill>
                  <a:schemeClr val="bg2">
                    <a:lumMod val="75000"/>
                  </a:schemeClr>
                </a:solidFill>
              </a:rPr>
              <a:t>WebRequest</a:t>
            </a:r>
            <a:r>
              <a:rPr lang="en-US" dirty="0" smtClean="0"/>
              <a:t> and </a:t>
            </a:r>
            <a:r>
              <a:rPr lang="en-US" b="1" dirty="0" err="1" smtClean="0">
                <a:solidFill>
                  <a:schemeClr val="bg2">
                    <a:lumMod val="75000"/>
                  </a:schemeClr>
                </a:solidFill>
              </a:rPr>
              <a:t>WebResponse</a:t>
            </a:r>
            <a:r>
              <a:rPr lang="en-US" dirty="0" smtClean="0"/>
              <a:t>. For example, there is a </a:t>
            </a:r>
            <a:r>
              <a:rPr lang="en-US" dirty="0" err="1" smtClean="0"/>
              <a:t>stongly</a:t>
            </a:r>
            <a:r>
              <a:rPr lang="en-US" dirty="0" smtClean="0"/>
              <a:t>-typed</a:t>
            </a:r>
            <a:r>
              <a:rPr lang="en-US" baseline="0" dirty="0" smtClean="0"/>
              <a:t> Accept property on the </a:t>
            </a:r>
            <a:r>
              <a:rPr lang="en-US" baseline="0" dirty="0" err="1" smtClean="0"/>
              <a:t>HttpWebRequest</a:t>
            </a:r>
            <a:r>
              <a:rPr lang="en-US" baseline="0" dirty="0" smtClean="0"/>
              <a:t> object that allows you to set the ACCEPT header.</a:t>
            </a:r>
          </a:p>
          <a:p>
            <a:pPr marL="171450" indent="-171450">
              <a:buFont typeface="Arial" panose="020B0604020202020204" pitchFamily="34" charset="0"/>
              <a:buChar char="•"/>
            </a:pPr>
            <a:r>
              <a:rPr lang="en-US" baseline="0" dirty="0" smtClean="0"/>
              <a:t>When it's time to retrieve data values from elements within an XML document, it's time to abandon older XML APIs such as </a:t>
            </a:r>
            <a:r>
              <a:rPr lang="en-US" baseline="0" dirty="0" err="1" smtClean="0"/>
              <a:t>XMLReader</a:t>
            </a:r>
            <a:r>
              <a:rPr lang="en-US" baseline="0" dirty="0" smtClean="0"/>
              <a:t> in favor of </a:t>
            </a:r>
            <a:r>
              <a:rPr lang="en-US" baseline="0" dirty="0" err="1" smtClean="0"/>
              <a:t>Linq</a:t>
            </a:r>
            <a:r>
              <a:rPr lang="en-US" baseline="0" dirty="0" smtClean="0"/>
              <a:t> to XML and the </a:t>
            </a:r>
            <a:r>
              <a:rPr lang="en-US" b="1" baseline="0" dirty="0" err="1" smtClean="0"/>
              <a:t>XDocument</a:t>
            </a:r>
            <a:r>
              <a:rPr lang="en-US" baseline="0" dirty="0" smtClean="0"/>
              <a:t> class. Retrieving data from an XML document </a:t>
            </a:r>
            <a:r>
              <a:rPr lang="en-US" dirty="0" smtClean="0"/>
              <a:t>using the </a:t>
            </a:r>
            <a:r>
              <a:rPr lang="en-US" b="1" dirty="0" smtClean="0">
                <a:solidFill>
                  <a:schemeClr val="bg2">
                    <a:lumMod val="75000"/>
                  </a:schemeClr>
                </a:solidFill>
              </a:rPr>
              <a:t>Descendants</a:t>
            </a:r>
            <a:r>
              <a:rPr lang="en-US" b="0" dirty="0" smtClean="0">
                <a:solidFill>
                  <a:schemeClr val="bg2">
                    <a:lumMod val="75000"/>
                  </a:schemeClr>
                </a:solidFill>
              </a:rPr>
              <a:t> property</a:t>
            </a:r>
            <a:r>
              <a:rPr lang="en-US" b="0" baseline="0" dirty="0" smtClean="0">
                <a:solidFill>
                  <a:schemeClr val="bg2">
                    <a:lumMod val="75000"/>
                  </a:schemeClr>
                </a:solidFill>
              </a:rPr>
              <a:t> of an </a:t>
            </a:r>
            <a:r>
              <a:rPr lang="en-US" b="0" baseline="0" dirty="0" err="1" smtClean="0">
                <a:solidFill>
                  <a:schemeClr val="bg2">
                    <a:lumMod val="75000"/>
                  </a:schemeClr>
                </a:solidFill>
              </a:rPr>
              <a:t>XDocument</a:t>
            </a:r>
            <a:r>
              <a:rPr lang="en-US" b="0" baseline="0" dirty="0" smtClean="0">
                <a:solidFill>
                  <a:schemeClr val="bg2">
                    <a:lumMod val="75000"/>
                  </a:schemeClr>
                </a:solidFill>
              </a:rPr>
              <a:t> object as shown above makes dealing with nested elements and XML namespaces so much easier.</a:t>
            </a:r>
            <a:endParaRPr lang="es-ES" dirty="0" smtClean="0"/>
          </a:p>
          <a:p>
            <a:endParaRPr lang="en-US" dirty="0"/>
          </a:p>
        </p:txBody>
      </p:sp>
      <p:sp>
        <p:nvSpPr>
          <p:cNvPr id="4" name="Date Placeholder 3"/>
          <p:cNvSpPr>
            <a:spLocks noGrp="1"/>
          </p:cNvSpPr>
          <p:nvPr>
            <p:ph type="dt" idx="10"/>
          </p:nvPr>
        </p:nvSpPr>
        <p:spPr/>
        <p:txBody>
          <a:bodyPr/>
          <a:lstStyle/>
          <a:p>
            <a:fld id="{572172F6-25BB-44AC-BBEC-964D1D29CFE8}" type="datetime1">
              <a:rPr lang="en-US" smtClean="0">
                <a:solidFill>
                  <a:prstClr val="black"/>
                </a:solidFill>
              </a:rPr>
              <a:pPr/>
              <a:t>3/16/2015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59284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Modificar</a:t>
            </a:r>
            <a:r>
              <a:rPr lang="en-US" baseline="0" dirty="0" smtClean="0"/>
              <a:t> con parte </a:t>
            </a:r>
            <a:r>
              <a:rPr lang="en-US" baseline="0" dirty="0" err="1" smtClean="0"/>
              <a:t>específica</a:t>
            </a:r>
            <a:r>
              <a:rPr lang="en-US" baseline="0" dirty="0" smtClean="0"/>
              <a:t> de SPO</a:t>
            </a:r>
          </a:p>
          <a:p>
            <a:r>
              <a:rPr lang="en-US" baseline="0" dirty="0" smtClean="0"/>
              <a:t>--------------------------------------------------</a:t>
            </a:r>
          </a:p>
          <a:p>
            <a:pPr marL="171450" indent="-171450">
              <a:buFont typeface="Arial" panose="020B0604020202020204" pitchFamily="34" charset="0"/>
              <a:buChar char="•"/>
            </a:pPr>
            <a:r>
              <a:rPr lang="en-US" dirty="0" smtClean="0"/>
              <a:t>If you are making REST calls into SharePoint 2013 using C# or VB.NET, there are a few tips to make things easier. First, .NET 4.0 added a two new classes named </a:t>
            </a:r>
            <a:r>
              <a:rPr lang="en-US" b="1" dirty="0" err="1" smtClean="0">
                <a:solidFill>
                  <a:schemeClr val="bg2">
                    <a:lumMod val="75000"/>
                  </a:schemeClr>
                </a:solidFill>
              </a:rPr>
              <a:t>HttpWebRequest</a:t>
            </a:r>
            <a:r>
              <a:rPr lang="en-US" dirty="0" smtClean="0"/>
              <a:t> and </a:t>
            </a:r>
            <a:r>
              <a:rPr lang="en-US" b="1" dirty="0" err="1" smtClean="0">
                <a:solidFill>
                  <a:schemeClr val="bg2">
                    <a:lumMod val="75000"/>
                  </a:schemeClr>
                </a:solidFill>
              </a:rPr>
              <a:t>HttpWebResponse</a:t>
            </a:r>
            <a:r>
              <a:rPr lang="en-US" dirty="0" smtClean="0"/>
              <a:t> which provide a few conveniences not offered by their base classes </a:t>
            </a:r>
            <a:r>
              <a:rPr lang="en-US" b="1" dirty="0" err="1" smtClean="0">
                <a:solidFill>
                  <a:schemeClr val="bg2">
                    <a:lumMod val="75000"/>
                  </a:schemeClr>
                </a:solidFill>
              </a:rPr>
              <a:t>WebRequest</a:t>
            </a:r>
            <a:r>
              <a:rPr lang="en-US" dirty="0" smtClean="0"/>
              <a:t> and </a:t>
            </a:r>
            <a:r>
              <a:rPr lang="en-US" b="1" dirty="0" err="1" smtClean="0">
                <a:solidFill>
                  <a:schemeClr val="bg2">
                    <a:lumMod val="75000"/>
                  </a:schemeClr>
                </a:solidFill>
              </a:rPr>
              <a:t>WebResponse</a:t>
            </a:r>
            <a:r>
              <a:rPr lang="en-US" dirty="0" smtClean="0"/>
              <a:t>. For example, there is a </a:t>
            </a:r>
            <a:r>
              <a:rPr lang="en-US" dirty="0" err="1" smtClean="0"/>
              <a:t>stongly</a:t>
            </a:r>
            <a:r>
              <a:rPr lang="en-US" dirty="0" smtClean="0"/>
              <a:t>-typed</a:t>
            </a:r>
            <a:r>
              <a:rPr lang="en-US" baseline="0" dirty="0" smtClean="0"/>
              <a:t> Accept property on the </a:t>
            </a:r>
            <a:r>
              <a:rPr lang="en-US" baseline="0" dirty="0" err="1" smtClean="0"/>
              <a:t>HttpWebRequest</a:t>
            </a:r>
            <a:r>
              <a:rPr lang="en-US" baseline="0" dirty="0" smtClean="0"/>
              <a:t> object that allows you to set the ACCEPT header.</a:t>
            </a:r>
          </a:p>
          <a:p>
            <a:pPr marL="171450" indent="-171450">
              <a:buFont typeface="Arial" panose="020B0604020202020204" pitchFamily="34" charset="0"/>
              <a:buChar char="•"/>
            </a:pPr>
            <a:r>
              <a:rPr lang="en-US" baseline="0" dirty="0" smtClean="0"/>
              <a:t>When it's time to retrieve data values from elements within an XML document, it's time to abandon older XML APIs such as </a:t>
            </a:r>
            <a:r>
              <a:rPr lang="en-US" baseline="0" dirty="0" err="1" smtClean="0"/>
              <a:t>XMLReader</a:t>
            </a:r>
            <a:r>
              <a:rPr lang="en-US" baseline="0" dirty="0" smtClean="0"/>
              <a:t> in favor of </a:t>
            </a:r>
            <a:r>
              <a:rPr lang="en-US" baseline="0" dirty="0" err="1" smtClean="0"/>
              <a:t>Linq</a:t>
            </a:r>
            <a:r>
              <a:rPr lang="en-US" baseline="0" dirty="0" smtClean="0"/>
              <a:t> to XML and the </a:t>
            </a:r>
            <a:r>
              <a:rPr lang="en-US" b="1" baseline="0" dirty="0" err="1" smtClean="0"/>
              <a:t>XDocument</a:t>
            </a:r>
            <a:r>
              <a:rPr lang="en-US" baseline="0" dirty="0" smtClean="0"/>
              <a:t> class. Retrieving data from an XML document </a:t>
            </a:r>
            <a:r>
              <a:rPr lang="en-US" dirty="0" smtClean="0"/>
              <a:t>using the </a:t>
            </a:r>
            <a:r>
              <a:rPr lang="en-US" b="1" dirty="0" smtClean="0">
                <a:solidFill>
                  <a:schemeClr val="bg2">
                    <a:lumMod val="75000"/>
                  </a:schemeClr>
                </a:solidFill>
              </a:rPr>
              <a:t>Descendants</a:t>
            </a:r>
            <a:r>
              <a:rPr lang="en-US" b="0" dirty="0" smtClean="0">
                <a:solidFill>
                  <a:schemeClr val="bg2">
                    <a:lumMod val="75000"/>
                  </a:schemeClr>
                </a:solidFill>
              </a:rPr>
              <a:t> property</a:t>
            </a:r>
            <a:r>
              <a:rPr lang="en-US" b="0" baseline="0" dirty="0" smtClean="0">
                <a:solidFill>
                  <a:schemeClr val="bg2">
                    <a:lumMod val="75000"/>
                  </a:schemeClr>
                </a:solidFill>
              </a:rPr>
              <a:t> of an </a:t>
            </a:r>
            <a:r>
              <a:rPr lang="en-US" b="0" baseline="0" dirty="0" err="1" smtClean="0">
                <a:solidFill>
                  <a:schemeClr val="bg2">
                    <a:lumMod val="75000"/>
                  </a:schemeClr>
                </a:solidFill>
              </a:rPr>
              <a:t>XDocument</a:t>
            </a:r>
            <a:r>
              <a:rPr lang="en-US" b="0" baseline="0" dirty="0" smtClean="0">
                <a:solidFill>
                  <a:schemeClr val="bg2">
                    <a:lumMod val="75000"/>
                  </a:schemeClr>
                </a:solidFill>
              </a:rPr>
              <a:t> object as shown above makes dealing with nested elements and XML namespaces so much easier.</a:t>
            </a:r>
            <a:endParaRPr lang="es-ES" dirty="0" smtClean="0"/>
          </a:p>
          <a:p>
            <a:endParaRPr lang="en-US" dirty="0"/>
          </a:p>
        </p:txBody>
      </p:sp>
      <p:sp>
        <p:nvSpPr>
          <p:cNvPr id="4" name="Date Placeholder 3"/>
          <p:cNvSpPr>
            <a:spLocks noGrp="1"/>
          </p:cNvSpPr>
          <p:nvPr>
            <p:ph type="dt" idx="10"/>
          </p:nvPr>
        </p:nvSpPr>
        <p:spPr/>
        <p:txBody>
          <a:bodyPr/>
          <a:lstStyle/>
          <a:p>
            <a:fld id="{572172F6-25BB-44AC-BBEC-964D1D29CFE8}" type="datetime1">
              <a:rPr lang="en-US" smtClean="0">
                <a:solidFill>
                  <a:prstClr val="black"/>
                </a:solidFill>
              </a:rPr>
              <a:pPr/>
              <a:t>3/16/2015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24362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Modificar</a:t>
            </a:r>
            <a:r>
              <a:rPr lang="en-US" baseline="0" dirty="0" smtClean="0"/>
              <a:t> con parte </a:t>
            </a:r>
            <a:r>
              <a:rPr lang="en-US" baseline="0" dirty="0" err="1" smtClean="0"/>
              <a:t>específica</a:t>
            </a:r>
            <a:r>
              <a:rPr lang="en-US" baseline="0" dirty="0" smtClean="0"/>
              <a:t> de SPO y </a:t>
            </a:r>
            <a:r>
              <a:rPr lang="en-US" baseline="0" dirty="0" err="1" smtClean="0"/>
              <a:t>funcionando</a:t>
            </a:r>
            <a:r>
              <a:rPr lang="en-US" baseline="0" dirty="0" smtClean="0"/>
              <a:t>…</a:t>
            </a:r>
          </a:p>
          <a:p>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slide shows the code which demonstrates creating a new list using client</a:t>
            </a:r>
            <a:r>
              <a:rPr lang="en-US" baseline="0" dirty="0" smtClean="0"/>
              <a:t>-side C# code which uses the new REST entry point. The first task it to </a:t>
            </a:r>
            <a:r>
              <a:rPr lang="en-US" dirty="0" smtClean="0"/>
              <a:t>parse together URL to point to lists collection</a:t>
            </a:r>
            <a:r>
              <a:rPr lang="en-US" baseline="0" dirty="0" smtClean="0"/>
              <a:t> which is </a:t>
            </a:r>
            <a:r>
              <a:rPr lang="en-US" b="1" baseline="0" dirty="0" smtClean="0"/>
              <a:t>_</a:t>
            </a:r>
            <a:r>
              <a:rPr lang="en-US" b="1" baseline="0" dirty="0" err="1" smtClean="0"/>
              <a:t>api</a:t>
            </a:r>
            <a:r>
              <a:rPr lang="en-US" b="1" baseline="0" dirty="0" smtClean="0"/>
              <a:t>/web/lists</a:t>
            </a:r>
            <a:r>
              <a:rPr lang="en-US" baseline="0" dirty="0" smtClean="0"/>
              <a:t>. The next task is to add </a:t>
            </a:r>
            <a:r>
              <a:rPr lang="en-US" dirty="0" smtClean="0"/>
              <a:t>the </a:t>
            </a:r>
            <a:r>
              <a:rPr lang="en-US" b="1" dirty="0" smtClean="0">
                <a:solidFill>
                  <a:schemeClr val="bg2">
                    <a:lumMod val="75000"/>
                  </a:schemeClr>
                </a:solidFill>
              </a:rPr>
              <a:t>X-</a:t>
            </a:r>
            <a:r>
              <a:rPr lang="en-US" b="1" dirty="0" err="1" smtClean="0">
                <a:solidFill>
                  <a:schemeClr val="bg2">
                    <a:lumMod val="75000"/>
                  </a:schemeClr>
                </a:solidFill>
              </a:rPr>
              <a:t>RequestDigest</a:t>
            </a:r>
            <a:r>
              <a:rPr lang="en-US" dirty="0" smtClean="0"/>
              <a:t> header which includes the value of the form digest. This example also sets the </a:t>
            </a:r>
            <a:r>
              <a:rPr lang="en-US" dirty="0" err="1" smtClean="0"/>
              <a:t>ContentType</a:t>
            </a:r>
            <a:r>
              <a:rPr lang="en-US" dirty="0" smtClean="0"/>
              <a:t> header to a value</a:t>
            </a:r>
            <a:r>
              <a:rPr lang="en-US" baseline="0" dirty="0" smtClean="0"/>
              <a:t> of application/</a:t>
            </a:r>
            <a:r>
              <a:rPr lang="en-US" baseline="0" dirty="0" err="1" smtClean="0"/>
              <a:t>atom+xml</a:t>
            </a:r>
            <a:r>
              <a:rPr lang="en-US" baseline="0" dirty="0" smtClean="0"/>
              <a:t> to tell SharePoint it is passing XML as opposed to JSON. </a:t>
            </a:r>
            <a:r>
              <a:rPr lang="en-US" dirty="0" smtClean="0"/>
              <a:t>Next, you must create an XML document that contains an Entry as defined by ATOM and conforms to the structure used by</a:t>
            </a:r>
            <a:r>
              <a:rPr lang="en-US" baseline="0" dirty="0" smtClean="0"/>
              <a:t> SharePoint 2013. The last task is to execute the request using an HTTP POST operation.</a:t>
            </a:r>
            <a:endParaRPr lang="en-US" dirty="0" smtClean="0"/>
          </a:p>
          <a:p>
            <a:endParaRPr lang="en-US" dirty="0"/>
          </a:p>
        </p:txBody>
      </p:sp>
      <p:sp>
        <p:nvSpPr>
          <p:cNvPr id="4" name="Date Placeholder 3"/>
          <p:cNvSpPr>
            <a:spLocks noGrp="1"/>
          </p:cNvSpPr>
          <p:nvPr>
            <p:ph type="dt" idx="10"/>
          </p:nvPr>
        </p:nvSpPr>
        <p:spPr/>
        <p:txBody>
          <a:bodyPr/>
          <a:lstStyle/>
          <a:p>
            <a:fld id="{572172F6-25BB-44AC-BBEC-964D1D29CFE8}" type="datetime1">
              <a:rPr lang="en-US" smtClean="0">
                <a:solidFill>
                  <a:prstClr val="black"/>
                </a:solidFill>
              </a:rPr>
              <a:pPr/>
              <a:t>3/16/2015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97036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REST </a:t>
            </a:r>
            <a:r>
              <a:rPr lang="en-US" dirty="0" err="1" smtClean="0"/>
              <a:t>desde</a:t>
            </a:r>
            <a:r>
              <a:rPr lang="en-US" dirty="0" smtClean="0"/>
              <a:t> PowerShell</a:t>
            </a:r>
            <a:r>
              <a:rPr lang="en-US" baseline="0" dirty="0" smtClean="0"/>
              <a:t> y </a:t>
            </a:r>
            <a:r>
              <a:rPr lang="en-US" baseline="0" dirty="0" err="1" smtClean="0"/>
              <a:t>desde</a:t>
            </a:r>
            <a:r>
              <a:rPr lang="en-US" baseline="0" dirty="0" smtClean="0"/>
              <a:t> .NET</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3/16/2015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92508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998028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EA92B4C5-73A1-48BB-A9A5-32C9642907C3}" type="datetime1">
              <a:rPr lang="en-US" smtClean="0">
                <a:solidFill>
                  <a:prstClr val="black"/>
                </a:solidFill>
              </a:rPr>
              <a:pPr/>
              <a:t>3/16/2015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73491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EA92B4C5-73A1-48BB-A9A5-32C9642907C3}" type="datetime1">
              <a:rPr lang="en-US" smtClean="0">
                <a:solidFill>
                  <a:prstClr val="black"/>
                </a:solidFill>
              </a:rPr>
              <a:pPr/>
              <a:t>3/16/2015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72551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de NAPA</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3/16/2015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2812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Char char="•"/>
            </a:pPr>
            <a:r>
              <a:rPr lang="es-ES" dirty="0" smtClean="0"/>
              <a:t>Load() and </a:t>
            </a:r>
            <a:r>
              <a:rPr lang="es-ES" dirty="0" err="1" smtClean="0"/>
              <a:t>LoadQuery</a:t>
            </a:r>
            <a:r>
              <a:rPr lang="es-ES" dirty="0" smtClean="0"/>
              <a:t>() inicializan</a:t>
            </a:r>
            <a:r>
              <a:rPr lang="es-ES" baseline="0" dirty="0" smtClean="0"/>
              <a:t> las propiedades.</a:t>
            </a:r>
          </a:p>
          <a:p>
            <a:pPr>
              <a:buFont typeface="Arial" pitchFamily="34" charset="0"/>
              <a:buChar char="•"/>
            </a:pPr>
            <a:r>
              <a:rPr lang="es-ES" baseline="0" dirty="0" err="1" smtClean="0"/>
              <a:t>ExecuteQuery</a:t>
            </a:r>
            <a:r>
              <a:rPr lang="es-ES" baseline="0" dirty="0" smtClean="0"/>
              <a:t>() realiza la llamada al servidor.</a:t>
            </a:r>
          </a:p>
          <a:p>
            <a:pPr>
              <a:buFont typeface="Arial" pitchFamily="34" charset="0"/>
              <a:buChar char="•"/>
            </a:pPr>
            <a:r>
              <a:rPr lang="es-ES" baseline="0" dirty="0" smtClean="0"/>
              <a:t>Podemos tener excepciones de tipo </a:t>
            </a:r>
            <a:r>
              <a:rPr lang="es-ES" baseline="0" dirty="0" err="1" smtClean="0"/>
              <a:t>PropertyOrFieldNotInitializedException</a:t>
            </a:r>
            <a:r>
              <a:rPr lang="es-ES" baseline="0" dirty="0" smtClean="0"/>
              <a:t>.</a:t>
            </a:r>
            <a:endParaRPr lang="es-ES" dirty="0" smtClean="0"/>
          </a:p>
          <a:p>
            <a:endParaRPr lang="en-US" dirty="0"/>
          </a:p>
        </p:txBody>
      </p:sp>
      <p:sp>
        <p:nvSpPr>
          <p:cNvPr id="4" name="Date Placeholder 3"/>
          <p:cNvSpPr>
            <a:spLocks noGrp="1"/>
          </p:cNvSpPr>
          <p:nvPr>
            <p:ph type="dt" idx="10"/>
          </p:nvPr>
        </p:nvSpPr>
        <p:spPr/>
        <p:txBody>
          <a:bodyPr/>
          <a:lstStyle/>
          <a:p>
            <a:fld id="{EA92B4C5-73A1-48BB-A9A5-32C9642907C3}" type="datetime1">
              <a:rPr lang="en-US" smtClean="0">
                <a:solidFill>
                  <a:prstClr val="black"/>
                </a:solidFill>
              </a:rPr>
              <a:pPr/>
              <a:t>3/16/2015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89038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a:t>
            </a:r>
            <a:r>
              <a:rPr lang="en-US" baseline="0" dirty="0" smtClean="0"/>
              <a:t> is a READ sample. The other CRUD operations follow.</a:t>
            </a:r>
            <a:endParaRPr lang="en-US" dirty="0" smtClean="0"/>
          </a:p>
          <a:p>
            <a:endParaRPr lang="en-US" dirty="0"/>
          </a:p>
        </p:txBody>
      </p:sp>
      <p:sp>
        <p:nvSpPr>
          <p:cNvPr id="4" name="Date Placeholder 3"/>
          <p:cNvSpPr>
            <a:spLocks noGrp="1"/>
          </p:cNvSpPr>
          <p:nvPr>
            <p:ph type="dt" idx="10"/>
          </p:nvPr>
        </p:nvSpPr>
        <p:spPr/>
        <p:txBody>
          <a:bodyPr/>
          <a:lstStyle/>
          <a:p>
            <a:fld id="{EA92B4C5-73A1-48BB-A9A5-32C9642907C3}" type="datetime1">
              <a:rPr lang="en-US" smtClean="0"/>
              <a:t>3/16/2015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78343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0" i="0" kern="1200" dirty="0" smtClean="0">
                <a:solidFill>
                  <a:schemeClr val="tx1"/>
                </a:solidFill>
                <a:effectLst/>
                <a:latin typeface="Segoe UI" pitchFamily="34" charset="0"/>
                <a:ea typeface="+mn-ea"/>
                <a:cs typeface="+mn-cs"/>
              </a:rPr>
              <a:t> SP 2013 </a:t>
            </a:r>
            <a:r>
              <a:rPr lang="es-ES" sz="900" b="0" i="0" kern="1200" dirty="0" err="1" smtClean="0">
                <a:solidFill>
                  <a:schemeClr val="tx1"/>
                </a:solidFill>
                <a:effectLst/>
                <a:latin typeface="Segoe UI" pitchFamily="34" charset="0"/>
                <a:ea typeface="+mn-ea"/>
                <a:cs typeface="+mn-cs"/>
              </a:rPr>
              <a:t>Client</a:t>
            </a:r>
            <a:r>
              <a:rPr lang="es-ES" sz="900" b="0" i="0" kern="1200" dirty="0" smtClean="0">
                <a:solidFill>
                  <a:schemeClr val="tx1"/>
                </a:solidFill>
                <a:effectLst/>
                <a:latin typeface="Segoe UI" pitchFamily="34" charset="0"/>
                <a:ea typeface="+mn-ea"/>
                <a:cs typeface="+mn-cs"/>
              </a:rPr>
              <a:t> Browser</a:t>
            </a:r>
          </a:p>
          <a:p>
            <a:r>
              <a:rPr lang="es-ES" sz="900" b="0" i="0" kern="1200" dirty="0" smtClean="0">
                <a:solidFill>
                  <a:schemeClr val="tx1"/>
                </a:solidFill>
                <a:effectLst/>
                <a:latin typeface="Segoe UI" pitchFamily="34" charset="0"/>
                <a:ea typeface="+mn-ea"/>
                <a:cs typeface="+mn-cs"/>
              </a:rPr>
              <a:t>CAML </a:t>
            </a:r>
            <a:r>
              <a:rPr lang="es-ES" sz="900" b="0" i="0" kern="1200" dirty="0" err="1" smtClean="0">
                <a:solidFill>
                  <a:schemeClr val="tx1"/>
                </a:solidFill>
                <a:effectLst/>
                <a:latin typeface="Segoe UI" pitchFamily="34" charset="0"/>
                <a:ea typeface="+mn-ea"/>
                <a:cs typeface="+mn-cs"/>
              </a:rPr>
              <a:t>Designer</a:t>
            </a:r>
            <a:endParaRPr lang="es-ES" sz="900" b="0" i="0" kern="1200" dirty="0" smtClean="0">
              <a:solidFill>
                <a:schemeClr val="tx1"/>
              </a:solidFill>
              <a:effectLst/>
              <a:latin typeface="Segoe UI" pitchFamily="34" charset="0"/>
              <a:ea typeface="+mn-ea"/>
              <a:cs typeface="+mn-cs"/>
            </a:endParaRPr>
          </a:p>
          <a:p>
            <a:r>
              <a:rPr lang="es-ES" sz="900" b="0" i="0" kern="1200" dirty="0" smtClean="0">
                <a:solidFill>
                  <a:schemeClr val="tx1"/>
                </a:solidFill>
                <a:effectLst/>
                <a:latin typeface="Segoe UI" pitchFamily="34" charset="0"/>
                <a:ea typeface="+mn-ea"/>
                <a:cs typeface="+mn-cs"/>
              </a:rPr>
              <a:t>Scripts </a:t>
            </a:r>
            <a:r>
              <a:rPr lang="es-ES" sz="900" b="0" i="0" kern="1200" dirty="0" err="1" smtClean="0">
                <a:solidFill>
                  <a:schemeClr val="tx1"/>
                </a:solidFill>
                <a:effectLst/>
                <a:latin typeface="Segoe UI" pitchFamily="34" charset="0"/>
                <a:ea typeface="+mn-ea"/>
                <a:cs typeface="+mn-cs"/>
              </a:rPr>
              <a:t>PowerShell</a:t>
            </a:r>
            <a:r>
              <a:rPr lang="es-ES" sz="900" b="0" i="0" kern="1200" dirty="0" smtClean="0">
                <a:solidFill>
                  <a:schemeClr val="tx1"/>
                </a:solidFill>
                <a:effectLst/>
                <a:latin typeface="Segoe UI" pitchFamily="34" charset="0"/>
                <a:ea typeface="+mn-ea"/>
                <a:cs typeface="+mn-cs"/>
              </a:rPr>
              <a:t>:</a:t>
            </a:r>
            <a:r>
              <a:rPr lang="es-ES" sz="900" b="0" i="0" kern="1200" baseline="0" dirty="0" smtClean="0">
                <a:solidFill>
                  <a:schemeClr val="tx1"/>
                </a:solidFill>
                <a:effectLst/>
                <a:latin typeface="Segoe UI" pitchFamily="34" charset="0"/>
                <a:ea typeface="+mn-ea"/>
                <a:cs typeface="+mn-cs"/>
              </a:rPr>
              <a:t> El de Obtener Sitios de una Colección, el de Flujos</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3/16/2015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74082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2782005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288E4C-8759-4E7B-86B2-188CDEA7879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1449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363" rtl="0" eaLnBrk="1" fontAlgn="auto" latinLnBrk="0" hangingPunct="1">
              <a:lnSpc>
                <a:spcPct val="90000"/>
              </a:lnSpc>
              <a:spcBef>
                <a:spcPts val="0"/>
              </a:spcBef>
              <a:spcAft>
                <a:spcPts val="333"/>
              </a:spcAft>
              <a:buClrTx/>
              <a:buSzTx/>
              <a:buFontTx/>
              <a:buNone/>
              <a:tabLst/>
              <a:defRPr/>
            </a:pPr>
            <a:r>
              <a:rPr lang="en-U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 - </a:t>
            </a:r>
            <a:r>
              <a:rPr lang="en-US" sz="1958" dirty="0" smtClean="0">
                <a:gradFill>
                  <a:gsLst>
                    <a:gs pos="0">
                      <a:srgbClr val="FFFFFF"/>
                    </a:gs>
                    <a:gs pos="100000">
                      <a:srgbClr val="FFFFFF"/>
                    </a:gs>
                  </a:gsLst>
                  <a:lin ang="5400000" scaled="1"/>
                </a:gradFill>
                <a:latin typeface="Segoe UI"/>
                <a:cs typeface="Segoe UI" panose="020B0502040204020203" pitchFamily="34" charset="0"/>
              </a:rPr>
              <a:t>Providing App Model Patterns for common Full Trust Code scenarios</a:t>
            </a:r>
            <a:endParaRPr lang="en-US" sz="2350" b="1" dirty="0" smtClean="0">
              <a:gradFill>
                <a:gsLst>
                  <a:gs pos="0">
                    <a:srgbClr val="FFFFFF"/>
                  </a:gs>
                  <a:gs pos="100000">
                    <a:srgbClr val="FFFFFF"/>
                  </a:gs>
                </a:gsLst>
                <a:lin ang="5400000" scaled="1"/>
              </a:gradFill>
              <a:latin typeface="Segoe UI"/>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60+ Visual Studio projects </a:t>
            </a:r>
            <a:r>
              <a:rPr lang="en-US" sz="8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endParaRPr lang="es-ES" dirty="0"/>
          </a:p>
        </p:txBody>
      </p:sp>
      <p:sp>
        <p:nvSpPr>
          <p:cNvPr id="4" name="Marcador de número de diapositiva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545196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4527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3/16/2015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525215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82BC82-8750-4FBE-93D3-93C35779230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7303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3/16/2015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60685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3/16/2015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3096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3/16/2015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25024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Ruta de instalación de los</a:t>
            </a:r>
            <a:r>
              <a:rPr lang="es-ES" baseline="0" dirty="0" smtClean="0"/>
              <a:t> ensamblados: </a:t>
            </a:r>
            <a:r>
              <a:rPr lang="en-US" baseline="0" dirty="0" smtClean="0"/>
              <a:t>C:\Program Files\Common Files\</a:t>
            </a:r>
            <a:r>
              <a:rPr lang="en-US" baseline="0" dirty="0" err="1" smtClean="0"/>
              <a:t>microsoft</a:t>
            </a:r>
            <a:r>
              <a:rPr lang="en-US" baseline="0" dirty="0" smtClean="0"/>
              <a:t> shared\Web Server Extensions y </a:t>
            </a:r>
            <a:r>
              <a:rPr lang="en-US" baseline="0" dirty="0" err="1" smtClean="0"/>
              <a:t>en</a:t>
            </a:r>
            <a:r>
              <a:rPr lang="en-US" baseline="0" dirty="0" smtClean="0"/>
              <a:t> la GAC</a:t>
            </a:r>
            <a:endParaRPr lang="es-ES" dirty="0"/>
          </a:p>
        </p:txBody>
      </p:sp>
      <p:sp>
        <p:nvSpPr>
          <p:cNvPr id="4" name="Marcador de número de diapositiva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801204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51148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5388464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4" y="2312126"/>
            <a:ext cx="11122924" cy="1933979"/>
          </a:xfrm>
          <a:prstGeom prst="rect">
            <a:avLst/>
          </a:prstGeom>
        </p:spPr>
        <p:txBody>
          <a:bodyPr anchor="ctr">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400" b="1"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Subtitle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2024" y="318964"/>
            <a:ext cx="1567414" cy="599489"/>
          </a:xfrm>
          <a:prstGeom prst="rect">
            <a:avLst/>
          </a:prstGeom>
          <a:ln>
            <a:noFill/>
          </a:ln>
          <a:effectLst>
            <a:outerShdw blurRad="292100" dist="139700" dir="2700000" algn="tl" rotWithShape="0">
              <a:srgbClr val="333333">
                <a:alpha val="65000"/>
              </a:srgbClr>
            </a:outerShdw>
          </a:effectLst>
        </p:spPr>
      </p:pic>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0520" y="109925"/>
            <a:ext cx="1620328" cy="1017566"/>
          </a:xfrm>
          <a:prstGeom prst="rect">
            <a:avLst/>
          </a:prstGeom>
        </p:spPr>
      </p:pic>
    </p:spTree>
    <p:extLst>
      <p:ext uri="{BB962C8B-B14F-4D97-AF65-F5344CB8AC3E}">
        <p14:creationId xmlns:p14="http://schemas.microsoft.com/office/powerpoint/2010/main" val="3522069566"/>
      </p:ext>
    </p:extLst>
  </p:cSld>
  <p:clrMapOvr>
    <a:masterClrMapping/>
  </p:clrMapOvr>
  <p:transition>
    <p:fade/>
  </p:transition>
  <p:timing>
    <p:tnLst>
      <p:par>
        <p:cTn id="1" dur="indefinite" restart="never" nodeType="tmRoot"/>
      </p:par>
    </p:tnLst>
  </p:timing>
  <p:hf hdr="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366256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8191344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‹Nº›</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1287810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87249966"/>
      </p:ext>
    </p:extLst>
  </p:cSld>
  <p:clrMapOvr>
    <a:masterClrMapping/>
  </p:clrMapOvr>
  <p:transition>
    <p:fade/>
  </p:transition>
  <p:timing>
    <p:tnLst>
      <p:par>
        <p:cTn id="1" dur="indefinite" restart="never" nodeType="tmRoot"/>
      </p:par>
    </p:tnLst>
  </p:timing>
  <p:hf hdr="0"/>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05299017"/>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596592587"/>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696235440"/>
      </p:ext>
    </p:extLst>
  </p:cSld>
  <p:clrMapOvr>
    <a:masterClrMapping/>
  </p:clrMapOvr>
  <p:transition>
    <p:fade/>
  </p:transition>
  <p:timing>
    <p:tnLst>
      <p:par>
        <p:cTn id="1" dur="indefinite" restart="never" nodeType="tmRoot"/>
      </p:par>
    </p:tnLst>
  </p:timing>
  <p:hf hdr="0"/>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6345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604699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208794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0959874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2685304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2656177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93535986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1003446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70894339"/>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04480980"/>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49202119"/>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0633908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0663741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60374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7272633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7280367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06269073"/>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00860079"/>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26111958"/>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82162943"/>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126376764"/>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5803355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3882769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19839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377733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1995161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595517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a:prstGeom prst="rect">
            <a:avLst/>
          </a:prstGeom>
        </p:spPr>
        <p:txBody>
          <a:bodyPr anchor="b" anchorCtr="0"/>
          <a:lstStyle>
            <a:lvl1pPr>
              <a:defRPr sz="8796"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8" y="6141750"/>
            <a:ext cx="1586959" cy="549178"/>
          </a:xfrm>
          <a:prstGeom prst="rect">
            <a:avLst/>
          </a:prstGeom>
        </p:spPr>
      </p:pic>
    </p:spTree>
    <p:extLst>
      <p:ext uri="{BB962C8B-B14F-4D97-AF65-F5344CB8AC3E}">
        <p14:creationId xmlns:p14="http://schemas.microsoft.com/office/powerpoint/2010/main" val="2409718603"/>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00592780"/>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‹Nº›</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745138035"/>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62408707"/>
      </p:ext>
    </p:extLst>
  </p:cSld>
  <p:clrMapOvr>
    <a:masterClrMapping/>
  </p:clrMapOvr>
  <p:transition>
    <p:fade/>
  </p:transition>
  <p:timing>
    <p:tnLst>
      <p:par>
        <p:cTn id="1" dur="indefinite" restart="never" nodeType="tmRoot"/>
      </p:par>
    </p:tnLst>
  </p:timing>
  <p:hf hdr="0"/>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77155493"/>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623984143"/>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05686827"/>
      </p:ext>
    </p:extLst>
  </p:cSld>
  <p:clrMapOvr>
    <a:masterClrMapping/>
  </p:clrMapOvr>
  <p:transition>
    <p:fade/>
  </p:transition>
  <p:timing>
    <p:tnLst>
      <p:par>
        <p:cTn id="1" dur="indefinite" restart="never" nodeType="tmRoot"/>
      </p:par>
    </p:tnLst>
  </p:timing>
  <p:hf hdr="0"/>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42290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039688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79625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9843" y="5033096"/>
            <a:ext cx="5432229" cy="1881715"/>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198"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8618615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43607793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401315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83816173"/>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6591218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7768976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1154338"/>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77835351"/>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21126898"/>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8686256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750345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797"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88469139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09664741"/>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46962085"/>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28050214"/>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64518207"/>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33879547"/>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302942503"/>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9764947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128555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51587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731809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8" spc="-150"/>
            </a:lvl1pPr>
          </a:lstStyle>
          <a:p>
            <a:pPr lvl="0"/>
            <a:r>
              <a:rPr lang="en-US" smtClean="0"/>
              <a:t>Click to edit Master text styles</a:t>
            </a:r>
          </a:p>
        </p:txBody>
      </p:sp>
    </p:spTree>
    <p:extLst>
      <p:ext uri="{BB962C8B-B14F-4D97-AF65-F5344CB8AC3E}">
        <p14:creationId xmlns:p14="http://schemas.microsoft.com/office/powerpoint/2010/main" val="1549429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637817694"/>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764158207"/>
      </p:ext>
    </p:extLst>
  </p:cSld>
  <p:clrMapOvr>
    <a:masterClrMapping/>
  </p:clrMapOvr>
  <p:transition>
    <p:fade/>
  </p:transition>
  <p:timing>
    <p:tnLst>
      <p:par>
        <p:cTn id="1" dur="indefinite" restart="never" nodeType="tmRoot"/>
      </p:par>
    </p:tnLst>
  </p:timing>
  <p:hf hdr="0"/>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895030619"/>
      </p:ext>
    </p:extLst>
  </p:cSld>
  <p:clrMapOvr>
    <a:masterClrMapping/>
  </p:clrMapOvr>
  <p:transition>
    <p:fade/>
  </p:transition>
  <p:timing>
    <p:tnLst>
      <p:par>
        <p:cTn id="1" dur="indefinite" restart="never" nodeType="tmRoot"/>
      </p:par>
    </p:tnLst>
  </p:timing>
  <p:hf hdr="0"/>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470847542"/>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46295068"/>
      </p:ext>
    </p:extLst>
  </p:cSld>
  <p:clrMapOvr>
    <a:masterClrMapping/>
  </p:clrMapOvr>
  <p:transition>
    <p:fade/>
  </p:transition>
  <p:timing>
    <p:tnLst>
      <p:par>
        <p:cTn id="1" dur="indefinite" restart="never" nodeType="tmRoot"/>
      </p:par>
    </p:tnLst>
  </p:timing>
  <p:hf hdr="0"/>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597934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052947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705" indent="0">
              <a:buNone/>
              <a:defRPr sz="1999">
                <a:gradFill>
                  <a:gsLst>
                    <a:gs pos="100000">
                      <a:schemeClr val="bg2"/>
                    </a:gs>
                    <a:gs pos="6000">
                      <a:schemeClr val="bg2"/>
                    </a:gs>
                  </a:gsLst>
                  <a:lin ang="5400000" scaled="0"/>
                </a:gradFill>
              </a:defRPr>
            </a:lvl3pPr>
            <a:lvl4pPr marL="457063" indent="0">
              <a:buNone/>
              <a:defRPr sz="1999">
                <a:gradFill>
                  <a:gsLst>
                    <a:gs pos="100000">
                      <a:schemeClr val="bg2"/>
                    </a:gs>
                    <a:gs pos="6000">
                      <a:schemeClr val="bg2"/>
                    </a:gs>
                  </a:gsLst>
                  <a:lin ang="5400000" scaled="0"/>
                </a:gradFill>
              </a:defRPr>
            </a:lvl4pPr>
            <a:lvl5pPr marL="693530"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0565052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705" indent="0">
              <a:buNone/>
              <a:defRPr sz="1999">
                <a:gradFill>
                  <a:gsLst>
                    <a:gs pos="100000">
                      <a:schemeClr val="bg2"/>
                    </a:gs>
                    <a:gs pos="0">
                      <a:schemeClr val="bg2"/>
                    </a:gs>
                  </a:gsLst>
                  <a:lin ang="5400000" scaled="0"/>
                </a:gradFill>
              </a:defRPr>
            </a:lvl3pPr>
            <a:lvl4pPr marL="457063" indent="0">
              <a:buNone/>
              <a:defRPr sz="1999">
                <a:gradFill>
                  <a:gsLst>
                    <a:gs pos="100000">
                      <a:schemeClr val="bg2"/>
                    </a:gs>
                    <a:gs pos="0">
                      <a:schemeClr val="bg2"/>
                    </a:gs>
                  </a:gsLst>
                  <a:lin ang="5400000" scaled="0"/>
                </a:gradFill>
              </a:defRPr>
            </a:lvl4pPr>
            <a:lvl5pPr marL="693530"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866949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78" indent="-284078">
              <a:buFont typeface="Wingdings" pitchFamily="2" charset="2"/>
              <a:buChar char=""/>
              <a:defRPr sz="3199"/>
            </a:lvl1pPr>
            <a:lvl2pPr marL="517370" indent="-233293">
              <a:buFont typeface="Wingdings" pitchFamily="2" charset="2"/>
              <a:buChar char=""/>
              <a:defRPr>
                <a:latin typeface="+mn-lt"/>
              </a:defRPr>
            </a:lvl2pPr>
            <a:lvl3pPr marL="741141" indent="-223771">
              <a:buFont typeface="Wingdings" pitchFamily="2" charset="2"/>
              <a:buChar char=""/>
              <a:tabLst/>
              <a:defRPr>
                <a:latin typeface="+mn-lt"/>
              </a:defRPr>
            </a:lvl3pPr>
            <a:lvl4pPr marL="914126" indent="-172986">
              <a:buFont typeface="Wingdings" pitchFamily="2" charset="2"/>
              <a:buChar char=""/>
              <a:defRPr>
                <a:latin typeface="+mn-lt"/>
              </a:defRPr>
            </a:lvl4pPr>
            <a:lvl5pPr marL="1087112" indent="-172986">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98993484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0" y="3775166"/>
            <a:ext cx="11354938" cy="1933979"/>
          </a:xfrm>
          <a:prstGeom prst="rect">
            <a:avLst/>
          </a:prstGeom>
        </p:spPr>
        <p:txBody>
          <a:bodyPr anchor="t" anchorCtr="0">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0" y="2942705"/>
            <a:ext cx="11354938" cy="748146"/>
          </a:xfrm>
          <a:prstGeom prst="rect">
            <a:avLst/>
          </a:prstGeom>
        </p:spPr>
        <p:txBody>
          <a:bodyPr>
            <a:noAutofit/>
          </a:bodyPr>
          <a:lstStyle>
            <a:lvl1pPr marL="0" indent="0" algn="l">
              <a:lnSpc>
                <a:spcPct val="90000"/>
              </a:lnSpc>
              <a:spcBef>
                <a:spcPts val="0"/>
              </a:spcBef>
              <a:buNone/>
              <a:defRPr sz="2400" b="0" cap="none" baseline="0">
                <a:solidFill>
                  <a:schemeClr val="bg1">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Course Title Style</a:t>
            </a:r>
            <a:endParaRPr lang="en-U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2024" y="318964"/>
            <a:ext cx="1567414" cy="599489"/>
          </a:xfrm>
          <a:prstGeom prst="rect">
            <a:avLst/>
          </a:prstGeom>
          <a:ln>
            <a:noFill/>
          </a:ln>
          <a:effectLst>
            <a:outerShdw blurRad="292100" dist="139700" dir="2700000" algn="tl" rotWithShape="0">
              <a:srgbClr val="333333">
                <a:alpha val="65000"/>
              </a:srgbClr>
            </a:outerShdw>
          </a:effectLst>
        </p:spPr>
      </p:pic>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0520" y="109925"/>
            <a:ext cx="1620328" cy="1017566"/>
          </a:xfrm>
          <a:prstGeom prst="rect">
            <a:avLst/>
          </a:prstGeom>
        </p:spPr>
      </p:pic>
    </p:spTree>
    <p:extLst>
      <p:ext uri="{BB962C8B-B14F-4D97-AF65-F5344CB8AC3E}">
        <p14:creationId xmlns:p14="http://schemas.microsoft.com/office/powerpoint/2010/main" val="1081823264"/>
      </p:ext>
    </p:extLst>
  </p:cSld>
  <p:clrMapOvr>
    <a:masterClrMapping/>
  </p:clrMapOvr>
  <p:transition>
    <p:fade/>
  </p:transition>
  <p:timing>
    <p:tnLst>
      <p:par>
        <p:cTn id="1" dur="indefinite" restart="never" nodeType="tmRoot"/>
      </p:par>
    </p:tnLst>
  </p:timing>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199">
                <a:gradFill>
                  <a:gsLst>
                    <a:gs pos="100000">
                      <a:schemeClr val="tx2"/>
                    </a:gs>
                    <a:gs pos="0">
                      <a:schemeClr val="tx2"/>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1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08429298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1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93" indent="0">
              <a:buNone/>
              <a:defRPr sz="1999">
                <a:gradFill>
                  <a:gsLst>
                    <a:gs pos="1000">
                      <a:schemeClr val="bg2"/>
                    </a:gs>
                    <a:gs pos="98000">
                      <a:schemeClr val="bg2"/>
                    </a:gs>
                  </a:gsLst>
                  <a:lin ang="5400000" scaled="0"/>
                </a:gradFill>
              </a:defRPr>
            </a:lvl3pPr>
            <a:lvl4pPr marL="457063" indent="0">
              <a:buNone/>
              <a:defRPr sz="1999">
                <a:gradFill>
                  <a:gsLst>
                    <a:gs pos="1000">
                      <a:schemeClr val="bg2"/>
                    </a:gs>
                    <a:gs pos="98000">
                      <a:schemeClr val="bg2"/>
                    </a:gs>
                  </a:gsLst>
                  <a:lin ang="5400000" scaled="0"/>
                </a:gradFill>
              </a:defRPr>
            </a:lvl4pPr>
            <a:lvl5pPr marL="693530" indent="0">
              <a:buNone/>
              <a:defRPr sz="1999">
                <a:gradFill>
                  <a:gsLst>
                    <a:gs pos="1000">
                      <a:schemeClr val="bg2"/>
                    </a:gs>
                    <a:gs pos="98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1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0885408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1" y="1447802"/>
            <a:ext cx="5394960" cy="1797415"/>
          </a:xfrm>
        </p:spPr>
        <p:txBody>
          <a:bodyPr>
            <a:spAutoFit/>
          </a:bodyPr>
          <a:lstStyle>
            <a:lvl1pPr marL="292012" indent="-292012">
              <a:spcBef>
                <a:spcPts val="1200"/>
              </a:spcBef>
              <a:buClr>
                <a:schemeClr val="bg2"/>
              </a:buClr>
              <a:buSzPct val="100000"/>
              <a:buFont typeface="Wingdings" pitchFamily="2" charset="2"/>
              <a:buChar char=""/>
              <a:defRPr lang="en-US" sz="3199" kern="1200" spc="-70" baseline="0" dirty="0" smtClean="0">
                <a:gradFill>
                  <a:gsLst>
                    <a:gs pos="1250">
                      <a:schemeClr val="bg2"/>
                    </a:gs>
                    <a:gs pos="100000">
                      <a:schemeClr val="bg2"/>
                    </a:gs>
                  </a:gsLst>
                  <a:lin ang="5400000" scaled="0"/>
                </a:gradFill>
                <a:latin typeface="+mj-lt"/>
                <a:ea typeface="+mn-ea"/>
                <a:cs typeface="+mn-cs"/>
              </a:defRPr>
            </a:lvl1pPr>
            <a:lvl2pPr marL="520544" indent="-228531">
              <a:defRPr sz="1999"/>
            </a:lvl2pPr>
            <a:lvl3pPr marL="685594" indent="-165050">
              <a:tabLst/>
              <a:defRPr sz="1999"/>
            </a:lvl3pPr>
            <a:lvl4pPr marL="863341" indent="-177747">
              <a:defRPr/>
            </a:lvl4pPr>
            <a:lvl5pPr marL="1028391" indent="-16505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7928" y="1447802"/>
            <a:ext cx="5394960" cy="2166747"/>
          </a:xfrm>
        </p:spPr>
        <p:txBody>
          <a:bodyPr>
            <a:spAutoFit/>
          </a:bodyPr>
          <a:lstStyle>
            <a:lvl1pPr marL="339623" indent="-339623">
              <a:spcBef>
                <a:spcPts val="1200"/>
              </a:spcBef>
              <a:buClr>
                <a:schemeClr val="bg2"/>
              </a:buClr>
              <a:buFont typeface="Arial" pitchFamily="34" charset="0"/>
              <a:buChar char="•"/>
              <a:defRPr lang="en-US" sz="3199" kern="1200" spc="-70" baseline="0" dirty="0" smtClean="0">
                <a:gradFill>
                  <a:gsLst>
                    <a:gs pos="1250">
                      <a:schemeClr val="bg2"/>
                    </a:gs>
                    <a:gs pos="100000">
                      <a:schemeClr val="bg2"/>
                    </a:gs>
                  </a:gsLst>
                  <a:lin ang="5400000" scaled="0"/>
                </a:gradFill>
                <a:latin typeface="+mj-lt"/>
                <a:ea typeface="+mn-ea"/>
                <a:cs typeface="+mn-cs"/>
              </a:defRPr>
            </a:lvl1pPr>
            <a:lvl2pPr marL="634810" indent="-342797">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341" indent="-342797">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391" indent="-342797">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138" indent="-342797">
              <a:defRPr lang="en-US" sz="1999" kern="1200" spc="0" baseline="0" dirty="0">
                <a:gradFill>
                  <a:gsLst>
                    <a:gs pos="1250">
                      <a:schemeClr val="bg2"/>
                    </a:gs>
                    <a:gs pos="100000">
                      <a:schemeClr val="bg2"/>
                    </a:gs>
                  </a:gsLst>
                  <a:lin ang="5400000" scaled="0"/>
                </a:gradFill>
                <a:latin typeface="+mn-lt"/>
                <a:ea typeface="+mn-ea"/>
                <a:cs typeface="+mn-cs"/>
              </a:defRPr>
            </a:lvl5pPr>
          </a:lstStyle>
          <a:p>
            <a:pPr marL="292012" marR="0" lvl="0"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Click to edit Master text styles</a:t>
            </a:r>
          </a:p>
          <a:p>
            <a:pPr marL="292012" marR="0" lvl="1"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Second level</a:t>
            </a:r>
          </a:p>
          <a:p>
            <a:pPr marL="292012" marR="0" lvl="2"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Third level</a:t>
            </a:r>
          </a:p>
          <a:p>
            <a:pPr marL="292012" marR="0" lvl="3"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Fourth level</a:t>
            </a:r>
          </a:p>
          <a:p>
            <a:pPr marL="292012" marR="0" lvl="4"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591419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2"/>
            <a:ext cx="5433533" cy="1661993"/>
          </a:xfrm>
          <a:prstGeom prst="rect">
            <a:avLst/>
          </a:prstGeom>
        </p:spPr>
        <p:txBody>
          <a:bodyPr>
            <a:noAutofit/>
          </a:bodyPr>
          <a:lstStyle>
            <a:lvl1pPr marL="0" indent="0">
              <a:buNone/>
              <a:defRPr sz="3199" b="0" cap="none" baseline="0">
                <a:gradFill>
                  <a:gsLst>
                    <a:gs pos="100000">
                      <a:schemeClr val="tx2"/>
                    </a:gs>
                    <a:gs pos="0">
                      <a:schemeClr val="tx2"/>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50" y="1681906"/>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59155500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700"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7515435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138136686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2"/>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50" y="1681906"/>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Tree>
    <p:extLst>
      <p:ext uri="{BB962C8B-B14F-4D97-AF65-F5344CB8AC3E}">
        <p14:creationId xmlns:p14="http://schemas.microsoft.com/office/powerpoint/2010/main" val="169260821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700"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39125811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7414"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9691481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1" y="1358055"/>
            <a:ext cx="11152188" cy="2863073"/>
          </a:xfrm>
          <a:prstGeom prst="rect">
            <a:avLst/>
          </a:prstGeom>
        </p:spPr>
        <p:txBody>
          <a:bodyPr>
            <a:normAutofit/>
          </a:bodyPr>
          <a:lstStyle>
            <a:lvl1pPr marL="0" indent="0">
              <a:lnSpc>
                <a:spcPct val="90000"/>
              </a:lnSpc>
              <a:buNone/>
              <a:defRPr sz="6398">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1" y="4343402"/>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10819807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3" y="424446"/>
            <a:ext cx="10052322" cy="1168379"/>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lang="en-US" sz="4200"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400" baseline="0">
                <a:solidFill>
                  <a:schemeClr val="bg1"/>
                </a:solidFill>
              </a:defRPr>
            </a:lvl1pPr>
            <a:lvl2pPr>
              <a:defRPr sz="2400">
                <a:solidFill>
                  <a:srgbClr val="83B800">
                    <a:alpha val="99000"/>
                  </a:srgbClr>
                </a:solidFill>
              </a:defRPr>
            </a:lvl2pPr>
            <a:lvl3pPr>
              <a:defRPr sz="2400">
                <a:solidFill>
                  <a:srgbClr val="83B800">
                    <a:alpha val="99000"/>
                  </a:srgbClr>
                </a:solidFill>
              </a:defRPr>
            </a:lvl3pPr>
            <a:lvl4pPr>
              <a:defRPr sz="2400">
                <a:solidFill>
                  <a:srgbClr val="83B800">
                    <a:alpha val="99000"/>
                  </a:srgbClr>
                </a:solidFill>
              </a:defRPr>
            </a:lvl4pPr>
            <a:lvl5pPr>
              <a:defRPr sz="2400">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64942844"/>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‹Nº›</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14017754"/>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34651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p:nvSpPr>
        <p:spPr bwMode="hidden">
          <a:xfrm>
            <a:off x="1"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2"/>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63361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2"/>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05008019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609398"/>
          </a:xfrm>
        </p:spPr>
        <p:txBody>
          <a:bodyPr/>
          <a:lstStyle>
            <a:lvl1pPr>
              <a:defRPr sz="3999"/>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528910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quarter" idx="10"/>
          </p:nvPr>
        </p:nvSpPr>
        <p:spPr>
          <a:xfrm>
            <a:off x="611188" y="1449389"/>
            <a:ext cx="10972800" cy="1988237"/>
          </a:xfrm>
        </p:spPr>
        <p:txBody>
          <a:bodyPr>
            <a:spAutoFit/>
          </a:bodyPr>
          <a:lstStyle>
            <a:lvl1pPr>
              <a:defRPr>
                <a:latin typeface="Segoe UI" pitchFamily="34" charset="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8074596"/>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795"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04419229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reeform 2"/>
          <p:cNvSpPr/>
          <p:nvPr userDrawn="1"/>
        </p:nvSpPr>
        <p:spPr bwMode="auto">
          <a:xfrm rot="5751357" flipH="1">
            <a:off x="5284388" y="553861"/>
            <a:ext cx="1620045" cy="8500897"/>
          </a:xfrm>
          <a:custGeom>
            <a:avLst/>
            <a:gdLst>
              <a:gd name="connsiteX0" fmla="*/ 2048722 w 4418809"/>
              <a:gd name="connsiteY0" fmla="*/ 10463832 h 17130814"/>
              <a:gd name="connsiteX1" fmla="*/ 2041247 w 4418809"/>
              <a:gd name="connsiteY1" fmla="*/ 10531766 h 17130814"/>
              <a:gd name="connsiteX2" fmla="*/ 1355426 w 4418809"/>
              <a:gd name="connsiteY2" fmla="*/ 10961683 h 17130814"/>
              <a:gd name="connsiteX3" fmla="*/ 895534 w 4418809"/>
              <a:gd name="connsiteY3" fmla="*/ 10346384 h 17130814"/>
              <a:gd name="connsiteX4" fmla="*/ 900855 w 4418809"/>
              <a:gd name="connsiteY4" fmla="*/ 10312998 h 17130814"/>
              <a:gd name="connsiteX5" fmla="*/ 907053 w 4418809"/>
              <a:gd name="connsiteY5" fmla="*/ 10318727 h 17130814"/>
              <a:gd name="connsiteX6" fmla="*/ 1184506 w 4418809"/>
              <a:gd name="connsiteY6" fmla="*/ 10391882 h 17130814"/>
              <a:gd name="connsiteX7" fmla="*/ 1325145 w 4418809"/>
              <a:gd name="connsiteY7" fmla="*/ 10343061 h 17130814"/>
              <a:gd name="connsiteX8" fmla="*/ 1367338 w 4418809"/>
              <a:gd name="connsiteY8" fmla="*/ 10312156 h 17130814"/>
              <a:gd name="connsiteX9" fmla="*/ 1354487 w 4418809"/>
              <a:gd name="connsiteY9" fmla="*/ 10346141 h 17130814"/>
              <a:gd name="connsiteX10" fmla="*/ 1344601 w 4418809"/>
              <a:gd name="connsiteY10" fmla="*/ 10383226 h 17130814"/>
              <a:gd name="connsiteX11" fmla="*/ 1344913 w 4418809"/>
              <a:gd name="connsiteY11" fmla="*/ 10383293 h 17130814"/>
              <a:gd name="connsiteX12" fmla="*/ 1343941 w 4418809"/>
              <a:gd name="connsiteY12" fmla="*/ 10386320 h 17130814"/>
              <a:gd name="connsiteX13" fmla="*/ 1502603 w 4418809"/>
              <a:gd name="connsiteY13" fmla="*/ 10630978 h 17130814"/>
              <a:gd name="connsiteX14" fmla="*/ 1747262 w 4418809"/>
              <a:gd name="connsiteY14" fmla="*/ 10472316 h 17130814"/>
              <a:gd name="connsiteX15" fmla="*/ 1747610 w 4418809"/>
              <a:gd name="connsiteY15" fmla="*/ 10469156 h 17130814"/>
              <a:gd name="connsiteX16" fmla="*/ 1710945 w 4418809"/>
              <a:gd name="connsiteY16" fmla="*/ 10461339 h 17130814"/>
              <a:gd name="connsiteX17" fmla="*/ 1710597 w 4418809"/>
              <a:gd name="connsiteY17" fmla="*/ 10464498 h 17130814"/>
              <a:gd name="connsiteX18" fmla="*/ 1510422 w 4418809"/>
              <a:gd name="connsiteY18" fmla="*/ 10594313 h 17130814"/>
              <a:gd name="connsiteX19" fmla="*/ 1380607 w 4418809"/>
              <a:gd name="connsiteY19" fmla="*/ 10394137 h 17130814"/>
              <a:gd name="connsiteX20" fmla="*/ 1381579 w 4418809"/>
              <a:gd name="connsiteY20" fmla="*/ 10391111 h 17130814"/>
              <a:gd name="connsiteX21" fmla="*/ 1381266 w 4418809"/>
              <a:gd name="connsiteY21" fmla="*/ 10391044 h 17130814"/>
              <a:gd name="connsiteX22" fmla="*/ 1434585 w 4418809"/>
              <a:gd name="connsiteY22" fmla="*/ 10268126 h 17130814"/>
              <a:gd name="connsiteX23" fmla="*/ 1471030 w 4418809"/>
              <a:gd name="connsiteY23" fmla="*/ 10225500 h 17130814"/>
              <a:gd name="connsiteX24" fmla="*/ 1514671 w 4418809"/>
              <a:gd name="connsiteY24" fmla="*/ 10194889 h 17130814"/>
              <a:gd name="connsiteX25" fmla="*/ 1724119 w 4418809"/>
              <a:gd name="connsiteY25" fmla="*/ 10128757 h 17130814"/>
              <a:gd name="connsiteX26" fmla="*/ 1754630 w 4418809"/>
              <a:gd name="connsiteY26" fmla="*/ 10128445 h 17130814"/>
              <a:gd name="connsiteX27" fmla="*/ 1781617 w 4418809"/>
              <a:gd name="connsiteY27" fmla="*/ 10131414 h 17130814"/>
              <a:gd name="connsiteX28" fmla="*/ 2048722 w 4418809"/>
              <a:gd name="connsiteY28" fmla="*/ 10463832 h 17130814"/>
              <a:gd name="connsiteX29" fmla="*/ 2331583 w 4418809"/>
              <a:gd name="connsiteY29" fmla="*/ 8652258 h 17130814"/>
              <a:gd name="connsiteX30" fmla="*/ 2319716 w 4418809"/>
              <a:gd name="connsiteY30" fmla="*/ 8653340 h 17130814"/>
              <a:gd name="connsiteX31" fmla="*/ 1831363 w 4418809"/>
              <a:gd name="connsiteY31" fmla="*/ 9131995 h 17130814"/>
              <a:gd name="connsiteX32" fmla="*/ 1983264 w 4418809"/>
              <a:gd name="connsiteY32" fmla="*/ 9517585 h 17130814"/>
              <a:gd name="connsiteX33" fmla="*/ 2008328 w 4418809"/>
              <a:gd name="connsiteY33" fmla="*/ 9531640 h 17130814"/>
              <a:gd name="connsiteX34" fmla="*/ 1967321 w 4418809"/>
              <a:gd name="connsiteY34" fmla="*/ 9524146 h 17130814"/>
              <a:gd name="connsiteX35" fmla="*/ 1681602 w 4418809"/>
              <a:gd name="connsiteY35" fmla="*/ 9341989 h 17130814"/>
              <a:gd name="connsiteX36" fmla="*/ 1684373 w 4418809"/>
              <a:gd name="connsiteY36" fmla="*/ 8573817 h 17130814"/>
              <a:gd name="connsiteX37" fmla="*/ 1692273 w 4418809"/>
              <a:gd name="connsiteY37" fmla="*/ 8566200 h 17130814"/>
              <a:gd name="connsiteX38" fmla="*/ 1722684 w 4418809"/>
              <a:gd name="connsiteY38" fmla="*/ 8547337 h 17130814"/>
              <a:gd name="connsiteX39" fmla="*/ 1724998 w 4418809"/>
              <a:gd name="connsiteY39" fmla="*/ 8545155 h 17130814"/>
              <a:gd name="connsiteX40" fmla="*/ 1720354 w 4418809"/>
              <a:gd name="connsiteY40" fmla="*/ 8539117 h 17130814"/>
              <a:gd name="connsiteX41" fmla="*/ 1725900 w 4418809"/>
              <a:gd name="connsiteY41" fmla="*/ 8533770 h 17130814"/>
              <a:gd name="connsiteX42" fmla="*/ 1701313 w 4418809"/>
              <a:gd name="connsiteY42" fmla="*/ 8505468 h 17130814"/>
              <a:gd name="connsiteX43" fmla="*/ 1677027 w 4418809"/>
              <a:gd name="connsiteY43" fmla="*/ 8528816 h 17130814"/>
              <a:gd name="connsiteX44" fmla="*/ 1639694 w 4418809"/>
              <a:gd name="connsiteY44" fmla="*/ 8547146 h 17130814"/>
              <a:gd name="connsiteX45" fmla="*/ 1463250 w 4418809"/>
              <a:gd name="connsiteY45" fmla="*/ 8486753 h 17130814"/>
              <a:gd name="connsiteX46" fmla="*/ 1494117 w 4418809"/>
              <a:gd name="connsiteY46" fmla="*/ 8250176 h 17130814"/>
              <a:gd name="connsiteX47" fmla="*/ 1496818 w 4418809"/>
              <a:gd name="connsiteY47" fmla="*/ 8248499 h 17130814"/>
              <a:gd name="connsiteX48" fmla="*/ 1493777 w 4418809"/>
              <a:gd name="connsiteY48" fmla="*/ 8244547 h 17130814"/>
              <a:gd name="connsiteX49" fmla="*/ 1495862 w 4418809"/>
              <a:gd name="connsiteY49" fmla="*/ 8245371 h 17130814"/>
              <a:gd name="connsiteX50" fmla="*/ 1506078 w 4418809"/>
              <a:gd name="connsiteY50" fmla="*/ 8209299 h 17130814"/>
              <a:gd name="connsiteX51" fmla="*/ 1261456 w 4418809"/>
              <a:gd name="connsiteY51" fmla="*/ 7860006 h 17130814"/>
              <a:gd name="connsiteX52" fmla="*/ 1273391 w 4418809"/>
              <a:gd name="connsiteY52" fmla="*/ 7792712 h 17130814"/>
              <a:gd name="connsiteX53" fmla="*/ 1622685 w 4418809"/>
              <a:gd name="connsiteY53" fmla="*/ 7548090 h 17130814"/>
              <a:gd name="connsiteX54" fmla="*/ 1675677 w 4418809"/>
              <a:gd name="connsiteY54" fmla="*/ 7557489 h 17130814"/>
              <a:gd name="connsiteX55" fmla="*/ 1718585 w 4418809"/>
              <a:gd name="connsiteY55" fmla="*/ 7596485 h 17130814"/>
              <a:gd name="connsiteX56" fmla="*/ 1922264 w 4418809"/>
              <a:gd name="connsiteY56" fmla="*/ 7677416 h 17130814"/>
              <a:gd name="connsiteX57" fmla="*/ 1983841 w 4418809"/>
              <a:gd name="connsiteY57" fmla="*/ 7676481 h 17130814"/>
              <a:gd name="connsiteX58" fmla="*/ 1957083 w 4418809"/>
              <a:gd name="connsiteY58" fmla="*/ 7688231 h 17130814"/>
              <a:gd name="connsiteX59" fmla="*/ 1766434 w 4418809"/>
              <a:gd name="connsiteY59" fmla="*/ 7984227 h 17130814"/>
              <a:gd name="connsiteX60" fmla="*/ 2331248 w 4418809"/>
              <a:gd name="connsiteY60" fmla="*/ 8652261 h 17130814"/>
              <a:gd name="connsiteX61" fmla="*/ 1921186 w 4418809"/>
              <a:gd name="connsiteY61" fmla="*/ 13764386 h 17130814"/>
              <a:gd name="connsiteX62" fmla="*/ 1910297 w 4418809"/>
              <a:gd name="connsiteY62" fmla="*/ 13831857 h 17130814"/>
              <a:gd name="connsiteX63" fmla="*/ 1203679 w 4418809"/>
              <a:gd name="connsiteY63" fmla="*/ 14226662 h 17130814"/>
              <a:gd name="connsiteX64" fmla="*/ 775383 w 4418809"/>
              <a:gd name="connsiteY64" fmla="*/ 13588965 h 17130814"/>
              <a:gd name="connsiteX65" fmla="*/ 782380 w 4418809"/>
              <a:gd name="connsiteY65" fmla="*/ 13555890 h 17130814"/>
              <a:gd name="connsiteX66" fmla="*/ 788283 w 4418809"/>
              <a:gd name="connsiteY66" fmla="*/ 13561925 h 17130814"/>
              <a:gd name="connsiteX67" fmla="*/ 1061695 w 4418809"/>
              <a:gd name="connsiteY67" fmla="*/ 13648970 h 17130814"/>
              <a:gd name="connsiteX68" fmla="*/ 1204615 w 4418809"/>
              <a:gd name="connsiteY68" fmla="*/ 13607300 h 17130814"/>
              <a:gd name="connsiteX69" fmla="*/ 1248313 w 4418809"/>
              <a:gd name="connsiteY69" fmla="*/ 13578560 h 17130814"/>
              <a:gd name="connsiteX70" fmla="*/ 1233765 w 4418809"/>
              <a:gd name="connsiteY70" fmla="*/ 13611855 h 17130814"/>
              <a:gd name="connsiteX71" fmla="*/ 1222022 w 4418809"/>
              <a:gd name="connsiteY71" fmla="*/ 13648394 h 17130814"/>
              <a:gd name="connsiteX72" fmla="*/ 1222331 w 4418809"/>
              <a:gd name="connsiteY72" fmla="*/ 13648477 h 17130814"/>
              <a:gd name="connsiteX73" fmla="*/ 1221208 w 4418809"/>
              <a:gd name="connsiteY73" fmla="*/ 13651450 h 17130814"/>
              <a:gd name="connsiteX74" fmla="*/ 1367337 w 4418809"/>
              <a:gd name="connsiteY74" fmla="*/ 13903795 h 17130814"/>
              <a:gd name="connsiteX75" fmla="*/ 1619682 w 4418809"/>
              <a:gd name="connsiteY75" fmla="*/ 13757665 h 17130814"/>
              <a:gd name="connsiteX76" fmla="*/ 1620189 w 4418809"/>
              <a:gd name="connsiteY76" fmla="*/ 13754527 h 17130814"/>
              <a:gd name="connsiteX77" fmla="*/ 1583964 w 4418809"/>
              <a:gd name="connsiteY77" fmla="*/ 13744872 h 17130814"/>
              <a:gd name="connsiteX78" fmla="*/ 1583457 w 4418809"/>
              <a:gd name="connsiteY78" fmla="*/ 13748009 h 17130814"/>
              <a:gd name="connsiteX79" fmla="*/ 1376994 w 4418809"/>
              <a:gd name="connsiteY79" fmla="*/ 13867570 h 17130814"/>
              <a:gd name="connsiteX80" fmla="*/ 1257433 w 4418809"/>
              <a:gd name="connsiteY80" fmla="*/ 13661106 h 17130814"/>
              <a:gd name="connsiteX81" fmla="*/ 1258556 w 4418809"/>
              <a:gd name="connsiteY81" fmla="*/ 13658132 h 17130814"/>
              <a:gd name="connsiteX82" fmla="*/ 1258247 w 4418809"/>
              <a:gd name="connsiteY82" fmla="*/ 13658050 h 17130814"/>
              <a:gd name="connsiteX83" fmla="*/ 1317694 w 4418809"/>
              <a:gd name="connsiteY83" fmla="*/ 13537976 h 17130814"/>
              <a:gd name="connsiteX84" fmla="*/ 1356241 w 4418809"/>
              <a:gd name="connsiteY84" fmla="*/ 13497241 h 17130814"/>
              <a:gd name="connsiteX85" fmla="*/ 1401369 w 4418809"/>
              <a:gd name="connsiteY85" fmla="*/ 13468868 h 17130814"/>
              <a:gd name="connsiteX86" fmla="*/ 1613884 w 4418809"/>
              <a:gd name="connsiteY86" fmla="*/ 13413377 h 17130814"/>
              <a:gd name="connsiteX87" fmla="*/ 1644371 w 4418809"/>
              <a:gd name="connsiteY87" fmla="*/ 13414603 h 17130814"/>
              <a:gd name="connsiteX88" fmla="*/ 1671175 w 4418809"/>
              <a:gd name="connsiteY88" fmla="*/ 13418928 h 17130814"/>
              <a:gd name="connsiteX89" fmla="*/ 1921186 w 4418809"/>
              <a:gd name="connsiteY89" fmla="*/ 13764386 h 17130814"/>
              <a:gd name="connsiteX90" fmla="*/ 2105482 w 4418809"/>
              <a:gd name="connsiteY90" fmla="*/ 11684224 h 17130814"/>
              <a:gd name="connsiteX91" fmla="*/ 1741099 w 4418809"/>
              <a:gd name="connsiteY91" fmla="*/ 11992304 h 17130814"/>
              <a:gd name="connsiteX92" fmla="*/ 1433019 w 4418809"/>
              <a:gd name="connsiteY92" fmla="*/ 11627922 h 17130814"/>
              <a:gd name="connsiteX93" fmla="*/ 1433337 w 4418809"/>
              <a:gd name="connsiteY93" fmla="*/ 11627948 h 17130814"/>
              <a:gd name="connsiteX94" fmla="*/ 1433283 w 4418809"/>
              <a:gd name="connsiteY94" fmla="*/ 11624770 h 17130814"/>
              <a:gd name="connsiteX95" fmla="*/ 1615474 w 4418809"/>
              <a:gd name="connsiteY95" fmla="*/ 11470730 h 17130814"/>
              <a:gd name="connsiteX96" fmla="*/ 1769514 w 4418809"/>
              <a:gd name="connsiteY96" fmla="*/ 11652921 h 17130814"/>
              <a:gd name="connsiteX97" fmla="*/ 1768932 w 4418809"/>
              <a:gd name="connsiteY97" fmla="*/ 11656046 h 17130814"/>
              <a:gd name="connsiteX98" fmla="*/ 1806292 w 4418809"/>
              <a:gd name="connsiteY98" fmla="*/ 11659174 h 17130814"/>
              <a:gd name="connsiteX99" fmla="*/ 1806873 w 4418809"/>
              <a:gd name="connsiteY99" fmla="*/ 11656049 h 17130814"/>
              <a:gd name="connsiteX100" fmla="*/ 1618602 w 4418809"/>
              <a:gd name="connsiteY100" fmla="*/ 11433370 h 17130814"/>
              <a:gd name="connsiteX101" fmla="*/ 1395923 w 4418809"/>
              <a:gd name="connsiteY101" fmla="*/ 11621642 h 17130814"/>
              <a:gd name="connsiteX102" fmla="*/ 1395977 w 4418809"/>
              <a:gd name="connsiteY102" fmla="*/ 11624820 h 17130814"/>
              <a:gd name="connsiteX103" fmla="*/ 1395659 w 4418809"/>
              <a:gd name="connsiteY103" fmla="*/ 11624794 h 17130814"/>
              <a:gd name="connsiteX104" fmla="*/ 1737971 w 4418809"/>
              <a:gd name="connsiteY104" fmla="*/ 12029664 h 17130814"/>
              <a:gd name="connsiteX105" fmla="*/ 1800508 w 4418809"/>
              <a:gd name="connsiteY105" fmla="*/ 12028604 h 17130814"/>
              <a:gd name="connsiteX106" fmla="*/ 1777910 w 4418809"/>
              <a:gd name="connsiteY106" fmla="*/ 12038127 h 17130814"/>
              <a:gd name="connsiteX107" fmla="*/ 1663752 w 4418809"/>
              <a:gd name="connsiteY107" fmla="*/ 12133680 h 17130814"/>
              <a:gd name="connsiteX108" fmla="*/ 1598645 w 4418809"/>
              <a:gd name="connsiteY108" fmla="*/ 12479689 h 17130814"/>
              <a:gd name="connsiteX109" fmla="*/ 1622501 w 4418809"/>
              <a:gd name="connsiteY109" fmla="*/ 12536298 h 17130814"/>
              <a:gd name="connsiteX110" fmla="*/ 1532691 w 4418809"/>
              <a:gd name="connsiteY110" fmla="*/ 12588046 h 17130814"/>
              <a:gd name="connsiteX111" fmla="*/ 834471 w 4418809"/>
              <a:gd name="connsiteY111" fmla="*/ 12390552 h 17130814"/>
              <a:gd name="connsiteX112" fmla="*/ 950377 w 4418809"/>
              <a:gd name="connsiteY112" fmla="*/ 11589461 h 17130814"/>
              <a:gd name="connsiteX113" fmla="*/ 947579 w 4418809"/>
              <a:gd name="connsiteY113" fmla="*/ 11585592 h 17130814"/>
              <a:gd name="connsiteX114" fmla="*/ 955147 w 4418809"/>
              <a:gd name="connsiteY114" fmla="*/ 11530097 h 17130814"/>
              <a:gd name="connsiteX115" fmla="*/ 1573431 w 4418809"/>
              <a:gd name="connsiteY115" fmla="*/ 11074224 h 17130814"/>
              <a:gd name="connsiteX116" fmla="*/ 2105482 w 4418809"/>
              <a:gd name="connsiteY116" fmla="*/ 11684224 h 17130814"/>
              <a:gd name="connsiteX117" fmla="*/ 1916364 w 4418809"/>
              <a:gd name="connsiteY117" fmla="*/ 14986088 h 17130814"/>
              <a:gd name="connsiteX118" fmla="*/ 1536917 w 4418809"/>
              <a:gd name="connsiteY118" fmla="*/ 15275412 h 17130814"/>
              <a:gd name="connsiteX119" fmla="*/ 1247594 w 4418809"/>
              <a:gd name="connsiteY119" fmla="*/ 14895964 h 17130814"/>
              <a:gd name="connsiteX120" fmla="*/ 1247910 w 4418809"/>
              <a:gd name="connsiteY120" fmla="*/ 14896007 h 17130814"/>
              <a:gd name="connsiteX121" fmla="*/ 1248016 w 4418809"/>
              <a:gd name="connsiteY121" fmla="*/ 14892830 h 17130814"/>
              <a:gd name="connsiteX122" fmla="*/ 1437740 w 4418809"/>
              <a:gd name="connsiteY122" fmla="*/ 14748168 h 17130814"/>
              <a:gd name="connsiteX123" fmla="*/ 1582402 w 4418809"/>
              <a:gd name="connsiteY123" fmla="*/ 14937892 h 17130814"/>
              <a:gd name="connsiteX124" fmla="*/ 1581663 w 4418809"/>
              <a:gd name="connsiteY124" fmla="*/ 14940984 h 17130814"/>
              <a:gd name="connsiteX125" fmla="*/ 1618817 w 4418809"/>
              <a:gd name="connsiteY125" fmla="*/ 14945990 h 17130814"/>
              <a:gd name="connsiteX126" fmla="*/ 1619556 w 4418809"/>
              <a:gd name="connsiteY126" fmla="*/ 14942899 h 17130814"/>
              <a:gd name="connsiteX127" fmla="*/ 1442747 w 4418809"/>
              <a:gd name="connsiteY127" fmla="*/ 14711014 h 17130814"/>
              <a:gd name="connsiteX128" fmla="*/ 1210862 w 4418809"/>
              <a:gd name="connsiteY128" fmla="*/ 14887823 h 17130814"/>
              <a:gd name="connsiteX129" fmla="*/ 1210756 w 4418809"/>
              <a:gd name="connsiteY129" fmla="*/ 14891000 h 17130814"/>
              <a:gd name="connsiteX130" fmla="*/ 1210440 w 4418809"/>
              <a:gd name="connsiteY130" fmla="*/ 14890957 h 17130814"/>
              <a:gd name="connsiteX131" fmla="*/ 1531910 w 4418809"/>
              <a:gd name="connsiteY131" fmla="*/ 15312566 h 17130814"/>
              <a:gd name="connsiteX132" fmla="*/ 1594421 w 4418809"/>
              <a:gd name="connsiteY132" fmla="*/ 15314660 h 17130814"/>
              <a:gd name="connsiteX133" fmla="*/ 1571372 w 4418809"/>
              <a:gd name="connsiteY133" fmla="*/ 15323031 h 17130814"/>
              <a:gd name="connsiteX134" fmla="*/ 1452543 w 4418809"/>
              <a:gd name="connsiteY134" fmla="*/ 15412709 h 17130814"/>
              <a:gd name="connsiteX135" fmla="*/ 1370079 w 4418809"/>
              <a:gd name="connsiteY135" fmla="*/ 15754997 h 17130814"/>
              <a:gd name="connsiteX136" fmla="*/ 1391052 w 4418809"/>
              <a:gd name="connsiteY136" fmla="*/ 15812736 h 17130814"/>
              <a:gd name="connsiteX137" fmla="*/ 1298748 w 4418809"/>
              <a:gd name="connsiteY137" fmla="*/ 15859892 h 17130814"/>
              <a:gd name="connsiteX138" fmla="*/ 611370 w 4418809"/>
              <a:gd name="connsiteY138" fmla="*/ 15627457 h 17130814"/>
              <a:gd name="connsiteX139" fmla="*/ 767504 w 4418809"/>
              <a:gd name="connsiteY139" fmla="*/ 14833227 h 17130814"/>
              <a:gd name="connsiteX140" fmla="*/ 764904 w 4418809"/>
              <a:gd name="connsiteY140" fmla="*/ 14829221 h 17130814"/>
              <a:gd name="connsiteX141" fmla="*/ 775260 w 4418809"/>
              <a:gd name="connsiteY141" fmla="*/ 14774179 h 17130814"/>
              <a:gd name="connsiteX142" fmla="*/ 1415734 w 4418809"/>
              <a:gd name="connsiteY142" fmla="*/ 14350047 h 17130814"/>
              <a:gd name="connsiteX143" fmla="*/ 1916364 w 4418809"/>
              <a:gd name="connsiteY143" fmla="*/ 14986088 h 17130814"/>
              <a:gd name="connsiteX144" fmla="*/ 2991941 w 4418809"/>
              <a:gd name="connsiteY144" fmla="*/ 4480530 h 17130814"/>
              <a:gd name="connsiteX145" fmla="*/ 2976597 w 4418809"/>
              <a:gd name="connsiteY145" fmla="*/ 4527837 h 17130814"/>
              <a:gd name="connsiteX146" fmla="*/ 2326003 w 4418809"/>
              <a:gd name="connsiteY146" fmla="*/ 4849152 h 17130814"/>
              <a:gd name="connsiteX147" fmla="*/ 1866112 w 4418809"/>
              <a:gd name="connsiteY147" fmla="*/ 4233852 h 17130814"/>
              <a:gd name="connsiteX148" fmla="*/ 1871433 w 4418809"/>
              <a:gd name="connsiteY148" fmla="*/ 4200468 h 17130814"/>
              <a:gd name="connsiteX149" fmla="*/ 1877631 w 4418809"/>
              <a:gd name="connsiteY149" fmla="*/ 4206197 h 17130814"/>
              <a:gd name="connsiteX150" fmla="*/ 2155084 w 4418809"/>
              <a:gd name="connsiteY150" fmla="*/ 4279350 h 17130814"/>
              <a:gd name="connsiteX151" fmla="*/ 2295723 w 4418809"/>
              <a:gd name="connsiteY151" fmla="*/ 4230530 h 17130814"/>
              <a:gd name="connsiteX152" fmla="*/ 2337916 w 4418809"/>
              <a:gd name="connsiteY152" fmla="*/ 4199625 h 17130814"/>
              <a:gd name="connsiteX153" fmla="*/ 2325065 w 4418809"/>
              <a:gd name="connsiteY153" fmla="*/ 4233610 h 17130814"/>
              <a:gd name="connsiteX154" fmla="*/ 2315178 w 4418809"/>
              <a:gd name="connsiteY154" fmla="*/ 4270695 h 17130814"/>
              <a:gd name="connsiteX155" fmla="*/ 2315490 w 4418809"/>
              <a:gd name="connsiteY155" fmla="*/ 4270762 h 17130814"/>
              <a:gd name="connsiteX156" fmla="*/ 2314519 w 4418809"/>
              <a:gd name="connsiteY156" fmla="*/ 4273788 h 17130814"/>
              <a:gd name="connsiteX157" fmla="*/ 2473181 w 4418809"/>
              <a:gd name="connsiteY157" fmla="*/ 4518447 h 17130814"/>
              <a:gd name="connsiteX158" fmla="*/ 2685256 w 4418809"/>
              <a:gd name="connsiteY158" fmla="*/ 4434901 h 17130814"/>
              <a:gd name="connsiteX159" fmla="*/ 2685509 w 4418809"/>
              <a:gd name="connsiteY159" fmla="*/ 4434449 h 17130814"/>
              <a:gd name="connsiteX160" fmla="*/ 2795862 w 4418809"/>
              <a:gd name="connsiteY160" fmla="*/ 4488832 h 17130814"/>
              <a:gd name="connsiteX161" fmla="*/ 2939290 w 4418809"/>
              <a:gd name="connsiteY161" fmla="*/ 4498007 h 17130814"/>
              <a:gd name="connsiteX162" fmla="*/ 3019300 w 4418809"/>
              <a:gd name="connsiteY162" fmla="*/ 4351300 h 17130814"/>
              <a:gd name="connsiteX163" fmla="*/ 3011824 w 4418809"/>
              <a:gd name="connsiteY163" fmla="*/ 4419234 h 17130814"/>
              <a:gd name="connsiteX164" fmla="*/ 3006036 w 4418809"/>
              <a:gd name="connsiteY164" fmla="*/ 4437078 h 17130814"/>
              <a:gd name="connsiteX165" fmla="*/ 2934493 w 4418809"/>
              <a:gd name="connsiteY165" fmla="*/ 4460825 h 17130814"/>
              <a:gd name="connsiteX166" fmla="*/ 2805408 w 4418809"/>
              <a:gd name="connsiteY166" fmla="*/ 4452568 h 17130814"/>
              <a:gd name="connsiteX167" fmla="*/ 2703508 w 4418809"/>
              <a:gd name="connsiteY167" fmla="*/ 4402351 h 17130814"/>
              <a:gd name="connsiteX168" fmla="*/ 2705077 w 4418809"/>
              <a:gd name="connsiteY168" fmla="*/ 4399553 h 17130814"/>
              <a:gd name="connsiteX169" fmla="*/ 2717840 w 4418809"/>
              <a:gd name="connsiteY169" fmla="*/ 4359785 h 17130814"/>
              <a:gd name="connsiteX170" fmla="*/ 2718188 w 4418809"/>
              <a:gd name="connsiteY170" fmla="*/ 4356625 h 17130814"/>
              <a:gd name="connsiteX171" fmla="*/ 2681522 w 4418809"/>
              <a:gd name="connsiteY171" fmla="*/ 4348807 h 17130814"/>
              <a:gd name="connsiteX172" fmla="*/ 2681174 w 4418809"/>
              <a:gd name="connsiteY172" fmla="*/ 4351967 h 17130814"/>
              <a:gd name="connsiteX173" fmla="*/ 2480999 w 4418809"/>
              <a:gd name="connsiteY173" fmla="*/ 4481782 h 17130814"/>
              <a:gd name="connsiteX174" fmla="*/ 2351184 w 4418809"/>
              <a:gd name="connsiteY174" fmla="*/ 4281606 h 17130814"/>
              <a:gd name="connsiteX175" fmla="*/ 2352156 w 4418809"/>
              <a:gd name="connsiteY175" fmla="*/ 4278580 h 17130814"/>
              <a:gd name="connsiteX176" fmla="*/ 2351844 w 4418809"/>
              <a:gd name="connsiteY176" fmla="*/ 4278513 h 17130814"/>
              <a:gd name="connsiteX177" fmla="*/ 2405163 w 4418809"/>
              <a:gd name="connsiteY177" fmla="*/ 4155595 h 17130814"/>
              <a:gd name="connsiteX178" fmla="*/ 2441607 w 4418809"/>
              <a:gd name="connsiteY178" fmla="*/ 4112969 h 17130814"/>
              <a:gd name="connsiteX179" fmla="*/ 2485249 w 4418809"/>
              <a:gd name="connsiteY179" fmla="*/ 4082357 h 17130814"/>
              <a:gd name="connsiteX180" fmla="*/ 2694697 w 4418809"/>
              <a:gd name="connsiteY180" fmla="*/ 4016226 h 17130814"/>
              <a:gd name="connsiteX181" fmla="*/ 2725207 w 4418809"/>
              <a:gd name="connsiteY181" fmla="*/ 4015913 h 17130814"/>
              <a:gd name="connsiteX182" fmla="*/ 2752194 w 4418809"/>
              <a:gd name="connsiteY182" fmla="*/ 4018882 h 17130814"/>
              <a:gd name="connsiteX183" fmla="*/ 3019300 w 4418809"/>
              <a:gd name="connsiteY183" fmla="*/ 4351300 h 17130814"/>
              <a:gd name="connsiteX184" fmla="*/ 2366703 w 4418809"/>
              <a:gd name="connsiteY184" fmla="*/ 12637622 h 17130814"/>
              <a:gd name="connsiteX185" fmla="*/ 2244329 w 4418809"/>
              <a:gd name="connsiteY185" fmla="*/ 12910127 h 17130814"/>
              <a:gd name="connsiteX186" fmla="*/ 1441326 w 4418809"/>
              <a:gd name="connsiteY186" fmla="*/ 13011933 h 17130814"/>
              <a:gd name="connsiteX187" fmla="*/ 1417908 w 4418809"/>
              <a:gd name="connsiteY187" fmla="*/ 13041210 h 17130814"/>
              <a:gd name="connsiteX188" fmla="*/ 1694797 w 4418809"/>
              <a:gd name="connsiteY188" fmla="*/ 13167085 h 17130814"/>
              <a:gd name="connsiteX189" fmla="*/ 1696362 w 4418809"/>
              <a:gd name="connsiteY189" fmla="*/ 13167287 h 17130814"/>
              <a:gd name="connsiteX190" fmla="*/ 1695845 w 4418809"/>
              <a:gd name="connsiteY190" fmla="*/ 13167959 h 17130814"/>
              <a:gd name="connsiteX191" fmla="*/ 1824384 w 4418809"/>
              <a:gd name="connsiteY191" fmla="*/ 13391937 h 17130814"/>
              <a:gd name="connsiteX192" fmla="*/ 1824458 w 4418809"/>
              <a:gd name="connsiteY192" fmla="*/ 13394182 h 17130814"/>
              <a:gd name="connsiteX193" fmla="*/ 1791140 w 4418809"/>
              <a:gd name="connsiteY193" fmla="*/ 13384308 h 17130814"/>
              <a:gd name="connsiteX194" fmla="*/ 1670231 w 4418809"/>
              <a:gd name="connsiteY194" fmla="*/ 13374184 h 17130814"/>
              <a:gd name="connsiteX195" fmla="*/ 1670379 w 4418809"/>
              <a:gd name="connsiteY195" fmla="*/ 13372421 h 17130814"/>
              <a:gd name="connsiteX196" fmla="*/ 1618951 w 4418809"/>
              <a:gd name="connsiteY196" fmla="*/ 13369906 h 17130814"/>
              <a:gd name="connsiteX197" fmla="*/ 1610450 w 4418809"/>
              <a:gd name="connsiteY197" fmla="*/ 13371344 h 17130814"/>
              <a:gd name="connsiteX198" fmla="*/ 1605864 w 4418809"/>
              <a:gd name="connsiteY198" fmla="*/ 13370604 h 17130814"/>
              <a:gd name="connsiteX199" fmla="*/ 1396401 w 4418809"/>
              <a:gd name="connsiteY199" fmla="*/ 13420526 h 17130814"/>
              <a:gd name="connsiteX200" fmla="*/ 1363708 w 4418809"/>
              <a:gd name="connsiteY200" fmla="*/ 13443888 h 17130814"/>
              <a:gd name="connsiteX201" fmla="*/ 1386579 w 4418809"/>
              <a:gd name="connsiteY201" fmla="*/ 13391668 h 17130814"/>
              <a:gd name="connsiteX202" fmla="*/ 1403621 w 4418809"/>
              <a:gd name="connsiteY202" fmla="*/ 13243774 h 17130814"/>
              <a:gd name="connsiteX203" fmla="*/ 1403304 w 4418809"/>
              <a:gd name="connsiteY203" fmla="*/ 13243802 h 17130814"/>
              <a:gd name="connsiteX204" fmla="*/ 1403355 w 4418809"/>
              <a:gd name="connsiteY204" fmla="*/ 13240623 h 17130814"/>
              <a:gd name="connsiteX205" fmla="*/ 1180497 w 4418809"/>
              <a:gd name="connsiteY205" fmla="*/ 13052563 h 17130814"/>
              <a:gd name="connsiteX206" fmla="*/ 992438 w 4418809"/>
              <a:gd name="connsiteY206" fmla="*/ 13275421 h 17130814"/>
              <a:gd name="connsiteX207" fmla="*/ 993022 w 4418809"/>
              <a:gd name="connsiteY207" fmla="*/ 13278546 h 17130814"/>
              <a:gd name="connsiteX208" fmla="*/ 1030378 w 4418809"/>
              <a:gd name="connsiteY208" fmla="*/ 13275382 h 17130814"/>
              <a:gd name="connsiteX209" fmla="*/ 1029793 w 4418809"/>
              <a:gd name="connsiteY209" fmla="*/ 13272257 h 17130814"/>
              <a:gd name="connsiteX210" fmla="*/ 1183661 w 4418809"/>
              <a:gd name="connsiteY210" fmla="*/ 13089919 h 17130814"/>
              <a:gd name="connsiteX211" fmla="*/ 1365999 w 4418809"/>
              <a:gd name="connsiteY211" fmla="*/ 13243787 h 17130814"/>
              <a:gd name="connsiteX212" fmla="*/ 1365948 w 4418809"/>
              <a:gd name="connsiteY212" fmla="*/ 13246966 h 17130814"/>
              <a:gd name="connsiteX213" fmla="*/ 1366265 w 4418809"/>
              <a:gd name="connsiteY213" fmla="*/ 13246938 h 17130814"/>
              <a:gd name="connsiteX214" fmla="*/ 1058532 w 4418809"/>
              <a:gd name="connsiteY214" fmla="*/ 13611614 h 17130814"/>
              <a:gd name="connsiteX215" fmla="*/ 693856 w 4418809"/>
              <a:gd name="connsiteY215" fmla="*/ 13303880 h 17130814"/>
              <a:gd name="connsiteX216" fmla="*/ 1225328 w 4418809"/>
              <a:gd name="connsiteY216" fmla="*/ 12693374 h 17130814"/>
              <a:gd name="connsiteX217" fmla="*/ 1342986 w 4418809"/>
              <a:gd name="connsiteY217" fmla="*/ 12694899 h 17130814"/>
              <a:gd name="connsiteX218" fmla="*/ 1344741 w 4418809"/>
              <a:gd name="connsiteY218" fmla="*/ 12695269 h 17130814"/>
              <a:gd name="connsiteX219" fmla="*/ 1346806 w 4418809"/>
              <a:gd name="connsiteY219" fmla="*/ 12670604 h 17130814"/>
              <a:gd name="connsiteX220" fmla="*/ 1385768 w 4418809"/>
              <a:gd name="connsiteY220" fmla="*/ 12671664 h 17130814"/>
              <a:gd name="connsiteX221" fmla="*/ 1600479 w 4418809"/>
              <a:gd name="connsiteY221" fmla="*/ 12595905 h 17130814"/>
              <a:gd name="connsiteX222" fmla="*/ 1642005 w 4418809"/>
              <a:gd name="connsiteY222" fmla="*/ 12568942 h 17130814"/>
              <a:gd name="connsiteX223" fmla="*/ 1668093 w 4418809"/>
              <a:gd name="connsiteY223" fmla="*/ 12607476 h 17130814"/>
              <a:gd name="connsiteX224" fmla="*/ 1722337 w 4418809"/>
              <a:gd name="connsiteY224" fmla="*/ 12660618 h 17130814"/>
              <a:gd name="connsiteX225" fmla="*/ 1722537 w 4418809"/>
              <a:gd name="connsiteY225" fmla="*/ 12660370 h 17130814"/>
              <a:gd name="connsiteX226" fmla="*/ 1724807 w 4418809"/>
              <a:gd name="connsiteY226" fmla="*/ 12662595 h 17130814"/>
              <a:gd name="connsiteX227" fmla="*/ 2014624 w 4418809"/>
              <a:gd name="connsiteY227" fmla="*/ 12630373 h 17130814"/>
              <a:gd name="connsiteX228" fmla="*/ 1982402 w 4418809"/>
              <a:gd name="connsiteY228" fmla="*/ 12340557 h 17130814"/>
              <a:gd name="connsiteX229" fmla="*/ 1979732 w 4418809"/>
              <a:gd name="connsiteY229" fmla="*/ 12338830 h 17130814"/>
              <a:gd name="connsiteX230" fmla="*/ 1956315 w 4418809"/>
              <a:gd name="connsiteY230" fmla="*/ 12368106 h 17130814"/>
              <a:gd name="connsiteX231" fmla="*/ 1958984 w 4418809"/>
              <a:gd name="connsiteY231" fmla="*/ 12369833 h 17130814"/>
              <a:gd name="connsiteX232" fmla="*/ 1985347 w 4418809"/>
              <a:gd name="connsiteY232" fmla="*/ 12606955 h 17130814"/>
              <a:gd name="connsiteX233" fmla="*/ 1748224 w 4418809"/>
              <a:gd name="connsiteY233" fmla="*/ 12633318 h 17130814"/>
              <a:gd name="connsiteX234" fmla="*/ 1745954 w 4418809"/>
              <a:gd name="connsiteY234" fmla="*/ 12631094 h 17130814"/>
              <a:gd name="connsiteX235" fmla="*/ 1745755 w 4418809"/>
              <a:gd name="connsiteY235" fmla="*/ 12631342 h 17130814"/>
              <a:gd name="connsiteX236" fmla="*/ 1693028 w 4418809"/>
              <a:gd name="connsiteY236" fmla="*/ 12157098 h 17130814"/>
              <a:gd name="connsiteX237" fmla="*/ 2167273 w 4418809"/>
              <a:gd name="connsiteY237" fmla="*/ 12104372 h 17130814"/>
              <a:gd name="connsiteX238" fmla="*/ 2210389 w 4418809"/>
              <a:gd name="connsiteY238" fmla="*/ 12142701 h 17130814"/>
              <a:gd name="connsiteX239" fmla="*/ 2210454 w 4418809"/>
              <a:gd name="connsiteY239" fmla="*/ 12142772 h 17130814"/>
              <a:gd name="connsiteX240" fmla="*/ 2209080 w 4418809"/>
              <a:gd name="connsiteY240" fmla="*/ 12147625 h 17130814"/>
              <a:gd name="connsiteX241" fmla="*/ 2216007 w 4418809"/>
              <a:gd name="connsiteY241" fmla="*/ 12148854 h 17130814"/>
              <a:gd name="connsiteX242" fmla="*/ 2248580 w 4418809"/>
              <a:gd name="connsiteY242" fmla="*/ 12184525 h 17130814"/>
              <a:gd name="connsiteX243" fmla="*/ 2366703 w 4418809"/>
              <a:gd name="connsiteY243" fmla="*/ 12637622 h 17130814"/>
              <a:gd name="connsiteX244" fmla="*/ 2142086 w 4418809"/>
              <a:gd name="connsiteY244" fmla="*/ 15855451 h 17130814"/>
              <a:gd name="connsiteX245" fmla="*/ 1993248 w 4418809"/>
              <a:gd name="connsiteY245" fmla="*/ 16217431 h 17130814"/>
              <a:gd name="connsiteX246" fmla="*/ 1186135 w 4418809"/>
              <a:gd name="connsiteY246" fmla="*/ 16278636 h 17130814"/>
              <a:gd name="connsiteX247" fmla="*/ 1161271 w 4418809"/>
              <a:gd name="connsiteY247" fmla="*/ 16306694 h 17130814"/>
              <a:gd name="connsiteX248" fmla="*/ 1431464 w 4418809"/>
              <a:gd name="connsiteY248" fmla="*/ 16446365 h 17130814"/>
              <a:gd name="connsiteX249" fmla="*/ 1433018 w 4418809"/>
              <a:gd name="connsiteY249" fmla="*/ 16446646 h 17130814"/>
              <a:gd name="connsiteX250" fmla="*/ 1432466 w 4418809"/>
              <a:gd name="connsiteY250" fmla="*/ 16447291 h 17130814"/>
              <a:gd name="connsiteX251" fmla="*/ 1469591 w 4418809"/>
              <a:gd name="connsiteY251" fmla="*/ 16923010 h 17130814"/>
              <a:gd name="connsiteX252" fmla="*/ 1110915 w 4418809"/>
              <a:gd name="connsiteY252" fmla="*/ 17025346 h 17130814"/>
              <a:gd name="connsiteX253" fmla="*/ 999115 w 4418809"/>
              <a:gd name="connsiteY253" fmla="*/ 16963058 h 17130814"/>
              <a:gd name="connsiteX254" fmla="*/ 1035630 w 4418809"/>
              <a:gd name="connsiteY254" fmla="*/ 16907424 h 17130814"/>
              <a:gd name="connsiteX255" fmla="*/ 1081865 w 4418809"/>
              <a:gd name="connsiteY255" fmla="*/ 16748284 h 17130814"/>
              <a:gd name="connsiteX256" fmla="*/ 700813 w 4418809"/>
              <a:gd name="connsiteY256" fmla="*/ 16297594 h 17130814"/>
              <a:gd name="connsiteX257" fmla="*/ 700783 w 4418809"/>
              <a:gd name="connsiteY257" fmla="*/ 16297948 h 17130814"/>
              <a:gd name="connsiteX258" fmla="*/ 697304 w 4418809"/>
              <a:gd name="connsiteY258" fmla="*/ 16297300 h 17130814"/>
              <a:gd name="connsiteX259" fmla="*/ 449425 w 4418809"/>
              <a:gd name="connsiteY259" fmla="*/ 16506878 h 17130814"/>
              <a:gd name="connsiteX260" fmla="*/ 659003 w 4418809"/>
              <a:gd name="connsiteY260" fmla="*/ 16754758 h 17130814"/>
              <a:gd name="connsiteX261" fmla="*/ 662542 w 4418809"/>
              <a:gd name="connsiteY261" fmla="*/ 16754697 h 17130814"/>
              <a:gd name="connsiteX262" fmla="*/ 666023 w 4418809"/>
              <a:gd name="connsiteY262" fmla="*/ 16713111 h 17130814"/>
              <a:gd name="connsiteX263" fmla="*/ 662485 w 4418809"/>
              <a:gd name="connsiteY263" fmla="*/ 16713171 h 17130814"/>
              <a:gd name="connsiteX264" fmla="*/ 491012 w 4418809"/>
              <a:gd name="connsiteY264" fmla="*/ 16510360 h 17130814"/>
              <a:gd name="connsiteX265" fmla="*/ 693822 w 4418809"/>
              <a:gd name="connsiteY265" fmla="*/ 16338887 h 17130814"/>
              <a:gd name="connsiteX266" fmla="*/ 697301 w 4418809"/>
              <a:gd name="connsiteY266" fmla="*/ 16339534 h 17130814"/>
              <a:gd name="connsiteX267" fmla="*/ 697331 w 4418809"/>
              <a:gd name="connsiteY267" fmla="*/ 16339181 h 17130814"/>
              <a:gd name="connsiteX268" fmla="*/ 1040277 w 4418809"/>
              <a:gd name="connsiteY268" fmla="*/ 16744802 h 17130814"/>
              <a:gd name="connsiteX269" fmla="*/ 634657 w 4418809"/>
              <a:gd name="connsiteY269" fmla="*/ 17087748 h 17130814"/>
              <a:gd name="connsiteX270" fmla="*/ 63559 w 4418809"/>
              <a:gd name="connsiteY270" fmla="*/ 16390814 h 17130814"/>
              <a:gd name="connsiteX271" fmla="*/ 615526 w 4418809"/>
              <a:gd name="connsiteY271" fmla="*/ 15801097 h 17130814"/>
              <a:gd name="connsiteX272" fmla="*/ 694417 w 4418809"/>
              <a:gd name="connsiteY272" fmla="*/ 15799515 h 17130814"/>
              <a:gd name="connsiteX273" fmla="*/ 694520 w 4418809"/>
              <a:gd name="connsiteY273" fmla="*/ 15798286 h 17130814"/>
              <a:gd name="connsiteX274" fmla="*/ 724668 w 4418809"/>
              <a:gd name="connsiteY274" fmla="*/ 15824329 h 17130814"/>
              <a:gd name="connsiteX275" fmla="*/ 1366054 w 4418809"/>
              <a:gd name="connsiteY275" fmla="*/ 15871157 h 17130814"/>
              <a:gd name="connsiteX276" fmla="*/ 1408886 w 4418809"/>
              <a:gd name="connsiteY276" fmla="*/ 15846322 h 17130814"/>
              <a:gd name="connsiteX277" fmla="*/ 1432999 w 4418809"/>
              <a:gd name="connsiteY277" fmla="*/ 15886122 h 17130814"/>
              <a:gd name="connsiteX278" fmla="*/ 1484496 w 4418809"/>
              <a:gd name="connsiteY278" fmla="*/ 15941931 h 17130814"/>
              <a:gd name="connsiteX279" fmla="*/ 1484707 w 4418809"/>
              <a:gd name="connsiteY279" fmla="*/ 15941693 h 17130814"/>
              <a:gd name="connsiteX280" fmla="*/ 1486864 w 4418809"/>
              <a:gd name="connsiteY280" fmla="*/ 15944030 h 17130814"/>
              <a:gd name="connsiteX281" fmla="*/ 1777935 w 4418809"/>
              <a:gd name="connsiteY281" fmla="*/ 15926455 h 17130814"/>
              <a:gd name="connsiteX282" fmla="*/ 1760361 w 4418809"/>
              <a:gd name="connsiteY282" fmla="*/ 15635383 h 17130814"/>
              <a:gd name="connsiteX283" fmla="*/ 1757782 w 4418809"/>
              <a:gd name="connsiteY283" fmla="*/ 15633524 h 17130814"/>
              <a:gd name="connsiteX284" fmla="*/ 1732918 w 4418809"/>
              <a:gd name="connsiteY284" fmla="*/ 15661583 h 17130814"/>
              <a:gd name="connsiteX285" fmla="*/ 1735497 w 4418809"/>
              <a:gd name="connsiteY285" fmla="*/ 15663442 h 17130814"/>
              <a:gd name="connsiteX286" fmla="*/ 1749875 w 4418809"/>
              <a:gd name="connsiteY286" fmla="*/ 15901592 h 17130814"/>
              <a:gd name="connsiteX287" fmla="*/ 1511727 w 4418809"/>
              <a:gd name="connsiteY287" fmla="*/ 15915970 h 17130814"/>
              <a:gd name="connsiteX288" fmla="*/ 1509570 w 4418809"/>
              <a:gd name="connsiteY288" fmla="*/ 15913634 h 17130814"/>
              <a:gd name="connsiteX289" fmla="*/ 1509359 w 4418809"/>
              <a:gd name="connsiteY289" fmla="*/ 15913873 h 17130814"/>
              <a:gd name="connsiteX290" fmla="*/ 1480601 w 4418809"/>
              <a:gd name="connsiteY290" fmla="*/ 15437573 h 17130814"/>
              <a:gd name="connsiteX291" fmla="*/ 1956901 w 4418809"/>
              <a:gd name="connsiteY291" fmla="*/ 15408816 h 17130814"/>
              <a:gd name="connsiteX292" fmla="*/ 1998031 w 4418809"/>
              <a:gd name="connsiteY292" fmla="*/ 15449269 h 17130814"/>
              <a:gd name="connsiteX293" fmla="*/ 1998092 w 4418809"/>
              <a:gd name="connsiteY293" fmla="*/ 15449343 h 17130814"/>
              <a:gd name="connsiteX294" fmla="*/ 1996475 w 4418809"/>
              <a:gd name="connsiteY294" fmla="*/ 15454121 h 17130814"/>
              <a:gd name="connsiteX295" fmla="*/ 2003332 w 4418809"/>
              <a:gd name="connsiteY295" fmla="*/ 15455698 h 17130814"/>
              <a:gd name="connsiteX296" fmla="*/ 2034065 w 4418809"/>
              <a:gd name="connsiteY296" fmla="*/ 15492966 h 17130814"/>
              <a:gd name="connsiteX297" fmla="*/ 2142086 w 4418809"/>
              <a:gd name="connsiteY297" fmla="*/ 15855451 h 17130814"/>
              <a:gd name="connsiteX298" fmla="*/ 3076059 w 4418809"/>
              <a:gd name="connsiteY298" fmla="*/ 5571693 h 17130814"/>
              <a:gd name="connsiteX299" fmla="*/ 2711677 w 4418809"/>
              <a:gd name="connsiteY299" fmla="*/ 5879773 h 17130814"/>
              <a:gd name="connsiteX300" fmla="*/ 2403596 w 4418809"/>
              <a:gd name="connsiteY300" fmla="*/ 5515390 h 17130814"/>
              <a:gd name="connsiteX301" fmla="*/ 2403914 w 4418809"/>
              <a:gd name="connsiteY301" fmla="*/ 5515417 h 17130814"/>
              <a:gd name="connsiteX302" fmla="*/ 2403860 w 4418809"/>
              <a:gd name="connsiteY302" fmla="*/ 5512238 h 17130814"/>
              <a:gd name="connsiteX303" fmla="*/ 2586052 w 4418809"/>
              <a:gd name="connsiteY303" fmla="*/ 5358198 h 17130814"/>
              <a:gd name="connsiteX304" fmla="*/ 2740092 w 4418809"/>
              <a:gd name="connsiteY304" fmla="*/ 5540390 h 17130814"/>
              <a:gd name="connsiteX305" fmla="*/ 2739510 w 4418809"/>
              <a:gd name="connsiteY305" fmla="*/ 5543515 h 17130814"/>
              <a:gd name="connsiteX306" fmla="*/ 2776869 w 4418809"/>
              <a:gd name="connsiteY306" fmla="*/ 5546643 h 17130814"/>
              <a:gd name="connsiteX307" fmla="*/ 2777451 w 4418809"/>
              <a:gd name="connsiteY307" fmla="*/ 5543518 h 17130814"/>
              <a:gd name="connsiteX308" fmla="*/ 2589180 w 4418809"/>
              <a:gd name="connsiteY308" fmla="*/ 5320839 h 17130814"/>
              <a:gd name="connsiteX309" fmla="*/ 2366501 w 4418809"/>
              <a:gd name="connsiteY309" fmla="*/ 5509110 h 17130814"/>
              <a:gd name="connsiteX310" fmla="*/ 2366555 w 4418809"/>
              <a:gd name="connsiteY310" fmla="*/ 5512289 h 17130814"/>
              <a:gd name="connsiteX311" fmla="*/ 2366237 w 4418809"/>
              <a:gd name="connsiteY311" fmla="*/ 5512262 h 17130814"/>
              <a:gd name="connsiteX312" fmla="*/ 2708549 w 4418809"/>
              <a:gd name="connsiteY312" fmla="*/ 5917133 h 17130814"/>
              <a:gd name="connsiteX313" fmla="*/ 2771084 w 4418809"/>
              <a:gd name="connsiteY313" fmla="*/ 5916073 h 17130814"/>
              <a:gd name="connsiteX314" fmla="*/ 2748488 w 4418809"/>
              <a:gd name="connsiteY314" fmla="*/ 5925596 h 17130814"/>
              <a:gd name="connsiteX315" fmla="*/ 2634329 w 4418809"/>
              <a:gd name="connsiteY315" fmla="*/ 6021149 h 17130814"/>
              <a:gd name="connsiteX316" fmla="*/ 2569223 w 4418809"/>
              <a:gd name="connsiteY316" fmla="*/ 6367158 h 17130814"/>
              <a:gd name="connsiteX317" fmla="*/ 2593078 w 4418809"/>
              <a:gd name="connsiteY317" fmla="*/ 6423767 h 17130814"/>
              <a:gd name="connsiteX318" fmla="*/ 2503269 w 4418809"/>
              <a:gd name="connsiteY318" fmla="*/ 6475516 h 17130814"/>
              <a:gd name="connsiteX319" fmla="*/ 1805049 w 4418809"/>
              <a:gd name="connsiteY319" fmla="*/ 6278020 h 17130814"/>
              <a:gd name="connsiteX320" fmla="*/ 1920954 w 4418809"/>
              <a:gd name="connsiteY320" fmla="*/ 5476929 h 17130814"/>
              <a:gd name="connsiteX321" fmla="*/ 1918156 w 4418809"/>
              <a:gd name="connsiteY321" fmla="*/ 5473061 h 17130814"/>
              <a:gd name="connsiteX322" fmla="*/ 1925725 w 4418809"/>
              <a:gd name="connsiteY322" fmla="*/ 5417566 h 17130814"/>
              <a:gd name="connsiteX323" fmla="*/ 2544008 w 4418809"/>
              <a:gd name="connsiteY323" fmla="*/ 4961693 h 17130814"/>
              <a:gd name="connsiteX324" fmla="*/ 3076059 w 4418809"/>
              <a:gd name="connsiteY324" fmla="*/ 5571693 h 17130814"/>
              <a:gd name="connsiteX325" fmla="*/ 3450293 w 4418809"/>
              <a:gd name="connsiteY325" fmla="*/ 1154914 h 17130814"/>
              <a:gd name="connsiteX326" fmla="*/ 3442817 w 4418809"/>
              <a:gd name="connsiteY326" fmla="*/ 1222848 h 17130814"/>
              <a:gd name="connsiteX327" fmla="*/ 2756997 w 4418809"/>
              <a:gd name="connsiteY327" fmla="*/ 1652765 h 17130814"/>
              <a:gd name="connsiteX328" fmla="*/ 2297105 w 4418809"/>
              <a:gd name="connsiteY328" fmla="*/ 1037466 h 17130814"/>
              <a:gd name="connsiteX329" fmla="*/ 2302426 w 4418809"/>
              <a:gd name="connsiteY329" fmla="*/ 1004080 h 17130814"/>
              <a:gd name="connsiteX330" fmla="*/ 2308625 w 4418809"/>
              <a:gd name="connsiteY330" fmla="*/ 1009810 h 17130814"/>
              <a:gd name="connsiteX331" fmla="*/ 2586077 w 4418809"/>
              <a:gd name="connsiteY331" fmla="*/ 1082964 h 17130814"/>
              <a:gd name="connsiteX332" fmla="*/ 2726716 w 4418809"/>
              <a:gd name="connsiteY332" fmla="*/ 1034144 h 17130814"/>
              <a:gd name="connsiteX333" fmla="*/ 2768909 w 4418809"/>
              <a:gd name="connsiteY333" fmla="*/ 1003238 h 17130814"/>
              <a:gd name="connsiteX334" fmla="*/ 2756058 w 4418809"/>
              <a:gd name="connsiteY334" fmla="*/ 1037223 h 17130814"/>
              <a:gd name="connsiteX335" fmla="*/ 2746172 w 4418809"/>
              <a:gd name="connsiteY335" fmla="*/ 1074309 h 17130814"/>
              <a:gd name="connsiteX336" fmla="*/ 2746483 w 4418809"/>
              <a:gd name="connsiteY336" fmla="*/ 1074375 h 17130814"/>
              <a:gd name="connsiteX337" fmla="*/ 2745512 w 4418809"/>
              <a:gd name="connsiteY337" fmla="*/ 1077402 h 17130814"/>
              <a:gd name="connsiteX338" fmla="*/ 2904175 w 4418809"/>
              <a:gd name="connsiteY338" fmla="*/ 1322061 h 17130814"/>
              <a:gd name="connsiteX339" fmla="*/ 3148833 w 4418809"/>
              <a:gd name="connsiteY339" fmla="*/ 1163398 h 17130814"/>
              <a:gd name="connsiteX340" fmla="*/ 3149181 w 4418809"/>
              <a:gd name="connsiteY340" fmla="*/ 1160238 h 17130814"/>
              <a:gd name="connsiteX341" fmla="*/ 3112515 w 4418809"/>
              <a:gd name="connsiteY341" fmla="*/ 1152421 h 17130814"/>
              <a:gd name="connsiteX342" fmla="*/ 3112168 w 4418809"/>
              <a:gd name="connsiteY342" fmla="*/ 1155581 h 17130814"/>
              <a:gd name="connsiteX343" fmla="*/ 2911992 w 4418809"/>
              <a:gd name="connsiteY343" fmla="*/ 1285396 h 17130814"/>
              <a:gd name="connsiteX344" fmla="*/ 2782177 w 4418809"/>
              <a:gd name="connsiteY344" fmla="*/ 1085219 h 17130814"/>
              <a:gd name="connsiteX345" fmla="*/ 2783149 w 4418809"/>
              <a:gd name="connsiteY345" fmla="*/ 1082194 h 17130814"/>
              <a:gd name="connsiteX346" fmla="*/ 2782837 w 4418809"/>
              <a:gd name="connsiteY346" fmla="*/ 1082126 h 17130814"/>
              <a:gd name="connsiteX347" fmla="*/ 2836157 w 4418809"/>
              <a:gd name="connsiteY347" fmla="*/ 959208 h 17130814"/>
              <a:gd name="connsiteX348" fmla="*/ 2872600 w 4418809"/>
              <a:gd name="connsiteY348" fmla="*/ 916582 h 17130814"/>
              <a:gd name="connsiteX349" fmla="*/ 2916242 w 4418809"/>
              <a:gd name="connsiteY349" fmla="*/ 885972 h 17130814"/>
              <a:gd name="connsiteX350" fmla="*/ 3125690 w 4418809"/>
              <a:gd name="connsiteY350" fmla="*/ 819840 h 17130814"/>
              <a:gd name="connsiteX351" fmla="*/ 3156200 w 4418809"/>
              <a:gd name="connsiteY351" fmla="*/ 819527 h 17130814"/>
              <a:gd name="connsiteX352" fmla="*/ 3183188 w 4418809"/>
              <a:gd name="connsiteY352" fmla="*/ 822497 h 17130814"/>
              <a:gd name="connsiteX353" fmla="*/ 3450293 w 4418809"/>
              <a:gd name="connsiteY353" fmla="*/ 1154914 h 17130814"/>
              <a:gd name="connsiteX354" fmla="*/ 3209856 w 4418809"/>
              <a:gd name="connsiteY354" fmla="*/ 4233185 h 17130814"/>
              <a:gd name="connsiteX355" fmla="*/ 3194578 w 4418809"/>
              <a:gd name="connsiteY355" fmla="*/ 4274259 h 17130814"/>
              <a:gd name="connsiteX356" fmla="*/ 3158470 w 4418809"/>
              <a:gd name="connsiteY356" fmla="*/ 4332286 h 17130814"/>
              <a:gd name="connsiteX357" fmla="*/ 3057255 w 4418809"/>
              <a:gd name="connsiteY357" fmla="*/ 4420077 h 17130814"/>
              <a:gd name="connsiteX358" fmla="*/ 3049066 w 4418809"/>
              <a:gd name="connsiteY358" fmla="*/ 4422795 h 17130814"/>
              <a:gd name="connsiteX359" fmla="*/ 3056171 w 4418809"/>
              <a:gd name="connsiteY359" fmla="*/ 4370313 h 17130814"/>
              <a:gd name="connsiteX360" fmla="*/ 2896588 w 4418809"/>
              <a:gd name="connsiteY360" fmla="*/ 4041462 h 17130814"/>
              <a:gd name="connsiteX361" fmla="*/ 2871525 w 4418809"/>
              <a:gd name="connsiteY361" fmla="*/ 4027408 h 17130814"/>
              <a:gd name="connsiteX362" fmla="*/ 2912530 w 4418809"/>
              <a:gd name="connsiteY362" fmla="*/ 4034902 h 17130814"/>
              <a:gd name="connsiteX363" fmla="*/ 3198250 w 4418809"/>
              <a:gd name="connsiteY363" fmla="*/ 4217059 h 17130814"/>
              <a:gd name="connsiteX364" fmla="*/ 3228075 w 4418809"/>
              <a:gd name="connsiteY364" fmla="*/ 4147722 h 17130814"/>
              <a:gd name="connsiteX365" fmla="*/ 3224882 w 4418809"/>
              <a:gd name="connsiteY365" fmla="*/ 4167528 h 17130814"/>
              <a:gd name="connsiteX366" fmla="*/ 3123759 w 4418809"/>
              <a:gd name="connsiteY366" fmla="*/ 4076990 h 17130814"/>
              <a:gd name="connsiteX367" fmla="*/ 2697566 w 4418809"/>
              <a:gd name="connsiteY367" fmla="*/ 3972555 h 17130814"/>
              <a:gd name="connsiteX368" fmla="*/ 2689148 w 4418809"/>
              <a:gd name="connsiteY368" fmla="*/ 3974419 h 17130814"/>
              <a:gd name="connsiteX369" fmla="*/ 2684530 w 4418809"/>
              <a:gd name="connsiteY369" fmla="*/ 3973911 h 17130814"/>
              <a:gd name="connsiteX370" fmla="*/ 2477850 w 4418809"/>
              <a:gd name="connsiteY370" fmla="*/ 4034328 h 17130814"/>
              <a:gd name="connsiteX371" fmla="*/ 2446376 w 4418809"/>
              <a:gd name="connsiteY371" fmla="*/ 4059308 h 17130814"/>
              <a:gd name="connsiteX372" fmla="*/ 2466586 w 4418809"/>
              <a:gd name="connsiteY372" fmla="*/ 4006001 h 17130814"/>
              <a:gd name="connsiteX373" fmla="*/ 2476154 w 4418809"/>
              <a:gd name="connsiteY373" fmla="*/ 3857436 h 17130814"/>
              <a:gd name="connsiteX374" fmla="*/ 2475837 w 4418809"/>
              <a:gd name="connsiteY374" fmla="*/ 3857480 h 17130814"/>
              <a:gd name="connsiteX375" fmla="*/ 2475728 w 4418809"/>
              <a:gd name="connsiteY375" fmla="*/ 3854303 h 17130814"/>
              <a:gd name="connsiteX376" fmla="*/ 2243675 w 4418809"/>
              <a:gd name="connsiteY376" fmla="*/ 3677715 h 17130814"/>
              <a:gd name="connsiteX377" fmla="*/ 2067087 w 4418809"/>
              <a:gd name="connsiteY377" fmla="*/ 3909767 h 17130814"/>
              <a:gd name="connsiteX378" fmla="*/ 2067829 w 4418809"/>
              <a:gd name="connsiteY378" fmla="*/ 3912858 h 17130814"/>
              <a:gd name="connsiteX379" fmla="*/ 2104978 w 4418809"/>
              <a:gd name="connsiteY379" fmla="*/ 3907816 h 17130814"/>
              <a:gd name="connsiteX380" fmla="*/ 2104236 w 4418809"/>
              <a:gd name="connsiteY380" fmla="*/ 3904724 h 17130814"/>
              <a:gd name="connsiteX381" fmla="*/ 2248718 w 4418809"/>
              <a:gd name="connsiteY381" fmla="*/ 3714863 h 17130814"/>
              <a:gd name="connsiteX382" fmla="*/ 2438579 w 4418809"/>
              <a:gd name="connsiteY382" fmla="*/ 3859345 h 17130814"/>
              <a:gd name="connsiteX383" fmla="*/ 2438688 w 4418809"/>
              <a:gd name="connsiteY383" fmla="*/ 3862522 h 17130814"/>
              <a:gd name="connsiteX384" fmla="*/ 2439004 w 4418809"/>
              <a:gd name="connsiteY384" fmla="*/ 3862479 h 17130814"/>
              <a:gd name="connsiteX385" fmla="*/ 2150042 w 4418809"/>
              <a:gd name="connsiteY385" fmla="*/ 4242202 h 17130814"/>
              <a:gd name="connsiteX386" fmla="*/ 1770320 w 4418809"/>
              <a:gd name="connsiteY386" fmla="*/ 3953239 h 17130814"/>
              <a:gd name="connsiteX387" fmla="*/ 2270346 w 4418809"/>
              <a:gd name="connsiteY387" fmla="*/ 3316721 h 17130814"/>
              <a:gd name="connsiteX388" fmla="*/ 2387931 w 4418809"/>
              <a:gd name="connsiteY388" fmla="*/ 3312315 h 17130814"/>
              <a:gd name="connsiteX389" fmla="*/ 2457244 w 4418809"/>
              <a:gd name="connsiteY389" fmla="*/ 3323321 h 17130814"/>
              <a:gd name="connsiteX390" fmla="*/ 2458869 w 4418809"/>
              <a:gd name="connsiteY390" fmla="*/ 3324163 h 17130814"/>
              <a:gd name="connsiteX391" fmla="*/ 2565397 w 4418809"/>
              <a:gd name="connsiteY391" fmla="*/ 3356707 h 17130814"/>
              <a:gd name="connsiteX392" fmla="*/ 2573830 w 4418809"/>
              <a:gd name="connsiteY392" fmla="*/ 3356937 h 17130814"/>
              <a:gd name="connsiteX393" fmla="*/ 2605230 w 4418809"/>
              <a:gd name="connsiteY393" fmla="*/ 3368384 h 17130814"/>
              <a:gd name="connsiteX394" fmla="*/ 2894971 w 4418809"/>
              <a:gd name="connsiteY394" fmla="*/ 3685988 h 17130814"/>
              <a:gd name="connsiteX395" fmla="*/ 2909517 w 4418809"/>
              <a:gd name="connsiteY395" fmla="*/ 3745819 h 17130814"/>
              <a:gd name="connsiteX396" fmla="*/ 2842896 w 4418809"/>
              <a:gd name="connsiteY396" fmla="*/ 3703016 h 17130814"/>
              <a:gd name="connsiteX397" fmla="*/ 2819479 w 4418809"/>
              <a:gd name="connsiteY397" fmla="*/ 3732292 h 17130814"/>
              <a:gd name="connsiteX398" fmla="*/ 2921399 w 4418809"/>
              <a:gd name="connsiteY398" fmla="*/ 3794690 h 17130814"/>
              <a:gd name="connsiteX399" fmla="*/ 2921943 w 4418809"/>
              <a:gd name="connsiteY399" fmla="*/ 3796930 h 17130814"/>
              <a:gd name="connsiteX400" fmla="*/ 2924493 w 4418809"/>
              <a:gd name="connsiteY400" fmla="*/ 3796584 h 17130814"/>
              <a:gd name="connsiteX401" fmla="*/ 2952367 w 4418809"/>
              <a:gd name="connsiteY401" fmla="*/ 3813650 h 17130814"/>
              <a:gd name="connsiteX402" fmla="*/ 3096368 w 4418809"/>
              <a:gd name="connsiteY402" fmla="*/ 3858167 h 17130814"/>
              <a:gd name="connsiteX403" fmla="*/ 3097934 w 4418809"/>
              <a:gd name="connsiteY403" fmla="*/ 3858369 h 17130814"/>
              <a:gd name="connsiteX404" fmla="*/ 3097415 w 4418809"/>
              <a:gd name="connsiteY404" fmla="*/ 3859041 h 17130814"/>
              <a:gd name="connsiteX405" fmla="*/ 3228075 w 4418809"/>
              <a:gd name="connsiteY405" fmla="*/ 4147722 h 17130814"/>
              <a:gd name="connsiteX406" fmla="*/ 2647819 w 4418809"/>
              <a:gd name="connsiteY406" fmla="*/ 11811574 h 17130814"/>
              <a:gd name="connsiteX407" fmla="*/ 2635883 w 4418809"/>
              <a:gd name="connsiteY407" fmla="*/ 11878867 h 17130814"/>
              <a:gd name="connsiteX408" fmla="*/ 2286590 w 4418809"/>
              <a:gd name="connsiteY408" fmla="*/ 12123489 h 17130814"/>
              <a:gd name="connsiteX409" fmla="*/ 2233599 w 4418809"/>
              <a:gd name="connsiteY409" fmla="*/ 12114090 h 17130814"/>
              <a:gd name="connsiteX410" fmla="*/ 2190691 w 4418809"/>
              <a:gd name="connsiteY410" fmla="*/ 12075095 h 17130814"/>
              <a:gd name="connsiteX411" fmla="*/ 1987010 w 4418809"/>
              <a:gd name="connsiteY411" fmla="*/ 11994164 h 17130814"/>
              <a:gd name="connsiteX412" fmla="*/ 1925434 w 4418809"/>
              <a:gd name="connsiteY412" fmla="*/ 11995098 h 17130814"/>
              <a:gd name="connsiteX413" fmla="*/ 1952191 w 4418809"/>
              <a:gd name="connsiteY413" fmla="*/ 11983349 h 17130814"/>
              <a:gd name="connsiteX414" fmla="*/ 2142841 w 4418809"/>
              <a:gd name="connsiteY414" fmla="*/ 11687352 h 17130814"/>
              <a:gd name="connsiteX415" fmla="*/ 1578028 w 4418809"/>
              <a:gd name="connsiteY415" fmla="*/ 11019317 h 17130814"/>
              <a:gd name="connsiteX416" fmla="*/ 1577691 w 4418809"/>
              <a:gd name="connsiteY416" fmla="*/ 11019320 h 17130814"/>
              <a:gd name="connsiteX417" fmla="*/ 1589559 w 4418809"/>
              <a:gd name="connsiteY417" fmla="*/ 11018239 h 17130814"/>
              <a:gd name="connsiteX418" fmla="*/ 2077912 w 4418809"/>
              <a:gd name="connsiteY418" fmla="*/ 10539583 h 17130814"/>
              <a:gd name="connsiteX419" fmla="*/ 1926011 w 4418809"/>
              <a:gd name="connsiteY419" fmla="*/ 10153993 h 17130814"/>
              <a:gd name="connsiteX420" fmla="*/ 1900947 w 4418809"/>
              <a:gd name="connsiteY420" fmla="*/ 10139939 h 17130814"/>
              <a:gd name="connsiteX421" fmla="*/ 1941954 w 4418809"/>
              <a:gd name="connsiteY421" fmla="*/ 10147432 h 17130814"/>
              <a:gd name="connsiteX422" fmla="*/ 2227672 w 4418809"/>
              <a:gd name="connsiteY422" fmla="*/ 10329590 h 17130814"/>
              <a:gd name="connsiteX423" fmla="*/ 2224901 w 4418809"/>
              <a:gd name="connsiteY423" fmla="*/ 11097761 h 17130814"/>
              <a:gd name="connsiteX424" fmla="*/ 2217002 w 4418809"/>
              <a:gd name="connsiteY424" fmla="*/ 11105379 h 17130814"/>
              <a:gd name="connsiteX425" fmla="*/ 2186590 w 4418809"/>
              <a:gd name="connsiteY425" fmla="*/ 11124242 h 17130814"/>
              <a:gd name="connsiteX426" fmla="*/ 2184277 w 4418809"/>
              <a:gd name="connsiteY426" fmla="*/ 11126424 h 17130814"/>
              <a:gd name="connsiteX427" fmla="*/ 2188921 w 4418809"/>
              <a:gd name="connsiteY427" fmla="*/ 11132461 h 17130814"/>
              <a:gd name="connsiteX428" fmla="*/ 2183375 w 4418809"/>
              <a:gd name="connsiteY428" fmla="*/ 11137809 h 17130814"/>
              <a:gd name="connsiteX429" fmla="*/ 2207961 w 4418809"/>
              <a:gd name="connsiteY429" fmla="*/ 11166111 h 17130814"/>
              <a:gd name="connsiteX430" fmla="*/ 2232248 w 4418809"/>
              <a:gd name="connsiteY430" fmla="*/ 11142763 h 17130814"/>
              <a:gd name="connsiteX431" fmla="*/ 2269581 w 4418809"/>
              <a:gd name="connsiteY431" fmla="*/ 11124432 h 17130814"/>
              <a:gd name="connsiteX432" fmla="*/ 2446025 w 4418809"/>
              <a:gd name="connsiteY432" fmla="*/ 11184826 h 17130814"/>
              <a:gd name="connsiteX433" fmla="*/ 2415158 w 4418809"/>
              <a:gd name="connsiteY433" fmla="*/ 11421403 h 17130814"/>
              <a:gd name="connsiteX434" fmla="*/ 2412456 w 4418809"/>
              <a:gd name="connsiteY434" fmla="*/ 11423080 h 17130814"/>
              <a:gd name="connsiteX435" fmla="*/ 2415497 w 4418809"/>
              <a:gd name="connsiteY435" fmla="*/ 11427033 h 17130814"/>
              <a:gd name="connsiteX436" fmla="*/ 2413414 w 4418809"/>
              <a:gd name="connsiteY436" fmla="*/ 11426209 h 17130814"/>
              <a:gd name="connsiteX437" fmla="*/ 2403196 w 4418809"/>
              <a:gd name="connsiteY437" fmla="*/ 11462280 h 17130814"/>
              <a:gd name="connsiteX438" fmla="*/ 2647819 w 4418809"/>
              <a:gd name="connsiteY438" fmla="*/ 11811574 h 17130814"/>
              <a:gd name="connsiteX439" fmla="*/ 3507052 w 4418809"/>
              <a:gd name="connsiteY439" fmla="*/ 2375307 h 17130814"/>
              <a:gd name="connsiteX440" fmla="*/ 3142670 w 4418809"/>
              <a:gd name="connsiteY440" fmla="*/ 2683387 h 17130814"/>
              <a:gd name="connsiteX441" fmla="*/ 2834590 w 4418809"/>
              <a:gd name="connsiteY441" fmla="*/ 2319004 h 17130814"/>
              <a:gd name="connsiteX442" fmla="*/ 2834907 w 4418809"/>
              <a:gd name="connsiteY442" fmla="*/ 2319031 h 17130814"/>
              <a:gd name="connsiteX443" fmla="*/ 2834854 w 4418809"/>
              <a:gd name="connsiteY443" fmla="*/ 2315852 h 17130814"/>
              <a:gd name="connsiteX444" fmla="*/ 3017045 w 4418809"/>
              <a:gd name="connsiteY444" fmla="*/ 2161812 h 17130814"/>
              <a:gd name="connsiteX445" fmla="*/ 3171085 w 4418809"/>
              <a:gd name="connsiteY445" fmla="*/ 2344003 h 17130814"/>
              <a:gd name="connsiteX446" fmla="*/ 3170503 w 4418809"/>
              <a:gd name="connsiteY446" fmla="*/ 2347129 h 17130814"/>
              <a:gd name="connsiteX447" fmla="*/ 3207862 w 4418809"/>
              <a:gd name="connsiteY447" fmla="*/ 2350257 h 17130814"/>
              <a:gd name="connsiteX448" fmla="*/ 3208444 w 4418809"/>
              <a:gd name="connsiteY448" fmla="*/ 2347131 h 17130814"/>
              <a:gd name="connsiteX449" fmla="*/ 3020173 w 4418809"/>
              <a:gd name="connsiteY449" fmla="*/ 2124454 h 17130814"/>
              <a:gd name="connsiteX450" fmla="*/ 2797495 w 4418809"/>
              <a:gd name="connsiteY450" fmla="*/ 2312724 h 17130814"/>
              <a:gd name="connsiteX451" fmla="*/ 2797548 w 4418809"/>
              <a:gd name="connsiteY451" fmla="*/ 2315903 h 17130814"/>
              <a:gd name="connsiteX452" fmla="*/ 2797231 w 4418809"/>
              <a:gd name="connsiteY452" fmla="*/ 2315876 h 17130814"/>
              <a:gd name="connsiteX453" fmla="*/ 3139542 w 4418809"/>
              <a:gd name="connsiteY453" fmla="*/ 2720746 h 17130814"/>
              <a:gd name="connsiteX454" fmla="*/ 3202078 w 4418809"/>
              <a:gd name="connsiteY454" fmla="*/ 2719687 h 17130814"/>
              <a:gd name="connsiteX455" fmla="*/ 3179481 w 4418809"/>
              <a:gd name="connsiteY455" fmla="*/ 2729209 h 17130814"/>
              <a:gd name="connsiteX456" fmla="*/ 3065323 w 4418809"/>
              <a:gd name="connsiteY456" fmla="*/ 2824762 h 17130814"/>
              <a:gd name="connsiteX457" fmla="*/ 3000216 w 4418809"/>
              <a:gd name="connsiteY457" fmla="*/ 3170772 h 17130814"/>
              <a:gd name="connsiteX458" fmla="*/ 3024071 w 4418809"/>
              <a:gd name="connsiteY458" fmla="*/ 3227380 h 17130814"/>
              <a:gd name="connsiteX459" fmla="*/ 2934262 w 4418809"/>
              <a:gd name="connsiteY459" fmla="*/ 3279130 h 17130814"/>
              <a:gd name="connsiteX460" fmla="*/ 2747150 w 4418809"/>
              <a:gd name="connsiteY460" fmla="*/ 3325241 h 17130814"/>
              <a:gd name="connsiteX461" fmla="*/ 2590372 w 4418809"/>
              <a:gd name="connsiteY461" fmla="*/ 3309114 h 17130814"/>
              <a:gd name="connsiteX462" fmla="*/ 2508065 w 4418809"/>
              <a:gd name="connsiteY462" fmla="*/ 3277909 h 17130814"/>
              <a:gd name="connsiteX463" fmla="*/ 2491550 w 4418809"/>
              <a:gd name="connsiteY463" fmla="*/ 3275141 h 17130814"/>
              <a:gd name="connsiteX464" fmla="*/ 2380860 w 4418809"/>
              <a:gd name="connsiteY464" fmla="*/ 3223465 h 17130814"/>
              <a:gd name="connsiteX465" fmla="*/ 2236042 w 4418809"/>
              <a:gd name="connsiteY465" fmla="*/ 3081634 h 17130814"/>
              <a:gd name="connsiteX466" fmla="*/ 2351948 w 4418809"/>
              <a:gd name="connsiteY466" fmla="*/ 2280543 h 17130814"/>
              <a:gd name="connsiteX467" fmla="*/ 2349150 w 4418809"/>
              <a:gd name="connsiteY467" fmla="*/ 2276674 h 17130814"/>
              <a:gd name="connsiteX468" fmla="*/ 2356718 w 4418809"/>
              <a:gd name="connsiteY468" fmla="*/ 2221180 h 17130814"/>
              <a:gd name="connsiteX469" fmla="*/ 2975001 w 4418809"/>
              <a:gd name="connsiteY469" fmla="*/ 1765306 h 17130814"/>
              <a:gd name="connsiteX470" fmla="*/ 3507052 w 4418809"/>
              <a:gd name="connsiteY470" fmla="*/ 2375307 h 17130814"/>
              <a:gd name="connsiteX471" fmla="*/ 2451594 w 4418809"/>
              <a:gd name="connsiteY471" fmla="*/ 15140609 h 17130814"/>
              <a:gd name="connsiteX472" fmla="*/ 2436282 w 4418809"/>
              <a:gd name="connsiteY472" fmla="*/ 15207217 h 17130814"/>
              <a:gd name="connsiteX473" fmla="*/ 2075102 w 4418809"/>
              <a:gd name="connsiteY473" fmla="*/ 15433924 h 17130814"/>
              <a:gd name="connsiteX474" fmla="*/ 2022653 w 4418809"/>
              <a:gd name="connsiteY474" fmla="*/ 15421866 h 17130814"/>
              <a:gd name="connsiteX475" fmla="*/ 1981765 w 4418809"/>
              <a:gd name="connsiteY475" fmla="*/ 15380756 h 17130814"/>
              <a:gd name="connsiteX476" fmla="*/ 1782422 w 4418809"/>
              <a:gd name="connsiteY476" fmla="*/ 15289662 h 17130814"/>
              <a:gd name="connsiteX477" fmla="*/ 1720877 w 4418809"/>
              <a:gd name="connsiteY477" fmla="*/ 15287492 h 17130814"/>
              <a:gd name="connsiteX478" fmla="*/ 1748193 w 4418809"/>
              <a:gd name="connsiteY478" fmla="*/ 15277106 h 17130814"/>
              <a:gd name="connsiteX479" fmla="*/ 1953519 w 4418809"/>
              <a:gd name="connsiteY479" fmla="*/ 14991095 h 17130814"/>
              <a:gd name="connsiteX480" fmla="*/ 1423093 w 4418809"/>
              <a:gd name="connsiteY480" fmla="*/ 14295442 h 17130814"/>
              <a:gd name="connsiteX481" fmla="*/ 1422757 w 4418809"/>
              <a:gd name="connsiteY481" fmla="*/ 14295428 h 17130814"/>
              <a:gd name="connsiteX482" fmla="*/ 1434664 w 4418809"/>
              <a:gd name="connsiteY482" fmla="*/ 14294946 h 17130814"/>
              <a:gd name="connsiteX483" fmla="*/ 1946521 w 4418809"/>
              <a:gd name="connsiteY483" fmla="*/ 13841512 h 17130814"/>
              <a:gd name="connsiteX484" fmla="*/ 1814247 w 4418809"/>
              <a:gd name="connsiteY484" fmla="*/ 13448756 h 17130814"/>
              <a:gd name="connsiteX485" fmla="*/ 1789923 w 4418809"/>
              <a:gd name="connsiteY485" fmla="*/ 13433456 h 17130814"/>
              <a:gd name="connsiteX486" fmla="*/ 1830500 w 4418809"/>
              <a:gd name="connsiteY486" fmla="*/ 13443007 h 17130814"/>
              <a:gd name="connsiteX487" fmla="*/ 2106675 w 4418809"/>
              <a:gd name="connsiteY487" fmla="*/ 13639334 h 17130814"/>
              <a:gd name="connsiteX488" fmla="*/ 2065191 w 4418809"/>
              <a:gd name="connsiteY488" fmla="*/ 14406389 h 17130814"/>
              <a:gd name="connsiteX489" fmla="*/ 2056917 w 4418809"/>
              <a:gd name="connsiteY489" fmla="*/ 14413599 h 17130814"/>
              <a:gd name="connsiteX490" fmla="*/ 2025594 w 4418809"/>
              <a:gd name="connsiteY490" fmla="*/ 14430906 h 17130814"/>
              <a:gd name="connsiteX491" fmla="*/ 2023173 w 4418809"/>
              <a:gd name="connsiteY491" fmla="*/ 14432968 h 17130814"/>
              <a:gd name="connsiteX492" fmla="*/ 2027507 w 4418809"/>
              <a:gd name="connsiteY492" fmla="*/ 14439232 h 17130814"/>
              <a:gd name="connsiteX493" fmla="*/ 2021699 w 4418809"/>
              <a:gd name="connsiteY493" fmla="*/ 14444293 h 17130814"/>
              <a:gd name="connsiteX494" fmla="*/ 2044827 w 4418809"/>
              <a:gd name="connsiteY494" fmla="*/ 14473799 h 17130814"/>
              <a:gd name="connsiteX495" fmla="*/ 2070260 w 4418809"/>
              <a:gd name="connsiteY495" fmla="*/ 14451704 h 17130814"/>
              <a:gd name="connsiteX496" fmla="*/ 2108469 w 4418809"/>
              <a:gd name="connsiteY496" fmla="*/ 14435278 h 17130814"/>
              <a:gd name="connsiteX497" fmla="*/ 2281645 w 4418809"/>
              <a:gd name="connsiteY497" fmla="*/ 14504488 h 17130814"/>
              <a:gd name="connsiteX498" fmla="*/ 2238893 w 4418809"/>
              <a:gd name="connsiteY498" fmla="*/ 14739209 h 17130814"/>
              <a:gd name="connsiteX499" fmla="*/ 2236111 w 4418809"/>
              <a:gd name="connsiteY499" fmla="*/ 14740748 h 17130814"/>
              <a:gd name="connsiteX500" fmla="*/ 2238949 w 4418809"/>
              <a:gd name="connsiteY500" fmla="*/ 14744848 h 17130814"/>
              <a:gd name="connsiteX501" fmla="*/ 2236909 w 4418809"/>
              <a:gd name="connsiteY501" fmla="*/ 14743921 h 17130814"/>
              <a:gd name="connsiteX502" fmla="*/ 2224887 w 4418809"/>
              <a:gd name="connsiteY502" fmla="*/ 14779431 h 17130814"/>
              <a:gd name="connsiteX503" fmla="*/ 2451594 w 4418809"/>
              <a:gd name="connsiteY503" fmla="*/ 15140609 h 17130814"/>
              <a:gd name="connsiteX504" fmla="*/ 3013741 w 4418809"/>
              <a:gd name="connsiteY504" fmla="*/ 9325195 h 17130814"/>
              <a:gd name="connsiteX505" fmla="*/ 3008420 w 4418809"/>
              <a:gd name="connsiteY505" fmla="*/ 9358580 h 17130814"/>
              <a:gd name="connsiteX506" fmla="*/ 3002220 w 4418809"/>
              <a:gd name="connsiteY506" fmla="*/ 9352851 h 17130814"/>
              <a:gd name="connsiteX507" fmla="*/ 2724769 w 4418809"/>
              <a:gd name="connsiteY507" fmla="*/ 9279697 h 17130814"/>
              <a:gd name="connsiteX508" fmla="*/ 2584130 w 4418809"/>
              <a:gd name="connsiteY508" fmla="*/ 9328517 h 17130814"/>
              <a:gd name="connsiteX509" fmla="*/ 2541936 w 4418809"/>
              <a:gd name="connsiteY509" fmla="*/ 9359422 h 17130814"/>
              <a:gd name="connsiteX510" fmla="*/ 2554788 w 4418809"/>
              <a:gd name="connsiteY510" fmla="*/ 9325437 h 17130814"/>
              <a:gd name="connsiteX511" fmla="*/ 2564674 w 4418809"/>
              <a:gd name="connsiteY511" fmla="*/ 9288353 h 17130814"/>
              <a:gd name="connsiteX512" fmla="*/ 2564362 w 4418809"/>
              <a:gd name="connsiteY512" fmla="*/ 9288286 h 17130814"/>
              <a:gd name="connsiteX513" fmla="*/ 2565333 w 4418809"/>
              <a:gd name="connsiteY513" fmla="*/ 9285259 h 17130814"/>
              <a:gd name="connsiteX514" fmla="*/ 2406671 w 4418809"/>
              <a:gd name="connsiteY514" fmla="*/ 9040600 h 17130814"/>
              <a:gd name="connsiteX515" fmla="*/ 2162012 w 4418809"/>
              <a:gd name="connsiteY515" fmla="*/ 9199263 h 17130814"/>
              <a:gd name="connsiteX516" fmla="*/ 2161664 w 4418809"/>
              <a:gd name="connsiteY516" fmla="*/ 9202422 h 17130814"/>
              <a:gd name="connsiteX517" fmla="*/ 2198330 w 4418809"/>
              <a:gd name="connsiteY517" fmla="*/ 9210240 h 17130814"/>
              <a:gd name="connsiteX518" fmla="*/ 2198678 w 4418809"/>
              <a:gd name="connsiteY518" fmla="*/ 9207081 h 17130814"/>
              <a:gd name="connsiteX519" fmla="*/ 2398853 w 4418809"/>
              <a:gd name="connsiteY519" fmla="*/ 9077266 h 17130814"/>
              <a:gd name="connsiteX520" fmla="*/ 2528668 w 4418809"/>
              <a:gd name="connsiteY520" fmla="*/ 9277441 h 17130814"/>
              <a:gd name="connsiteX521" fmla="*/ 2527696 w 4418809"/>
              <a:gd name="connsiteY521" fmla="*/ 9280468 h 17130814"/>
              <a:gd name="connsiteX522" fmla="*/ 2528008 w 4418809"/>
              <a:gd name="connsiteY522" fmla="*/ 9280534 h 17130814"/>
              <a:gd name="connsiteX523" fmla="*/ 2474689 w 4418809"/>
              <a:gd name="connsiteY523" fmla="*/ 9403452 h 17130814"/>
              <a:gd name="connsiteX524" fmla="*/ 2438245 w 4418809"/>
              <a:gd name="connsiteY524" fmla="*/ 9446078 h 17130814"/>
              <a:gd name="connsiteX525" fmla="*/ 2394603 w 4418809"/>
              <a:gd name="connsiteY525" fmla="*/ 9476690 h 17130814"/>
              <a:gd name="connsiteX526" fmla="*/ 2185156 w 4418809"/>
              <a:gd name="connsiteY526" fmla="*/ 9542821 h 17130814"/>
              <a:gd name="connsiteX527" fmla="*/ 2154645 w 4418809"/>
              <a:gd name="connsiteY527" fmla="*/ 9543134 h 17130814"/>
              <a:gd name="connsiteX528" fmla="*/ 2127658 w 4418809"/>
              <a:gd name="connsiteY528" fmla="*/ 9540165 h 17130814"/>
              <a:gd name="connsiteX529" fmla="*/ 1860552 w 4418809"/>
              <a:gd name="connsiteY529" fmla="*/ 9207747 h 17130814"/>
              <a:gd name="connsiteX530" fmla="*/ 1868029 w 4418809"/>
              <a:gd name="connsiteY530" fmla="*/ 9139813 h 17130814"/>
              <a:gd name="connsiteX531" fmla="*/ 2553848 w 4418809"/>
              <a:gd name="connsiteY531" fmla="*/ 8709896 h 17130814"/>
              <a:gd name="connsiteX532" fmla="*/ 3013741 w 4418809"/>
              <a:gd name="connsiteY532" fmla="*/ 9325195 h 17130814"/>
              <a:gd name="connsiteX533" fmla="*/ 3181945 w 4418809"/>
              <a:gd name="connsiteY533" fmla="*/ 7710671 h 17130814"/>
              <a:gd name="connsiteX534" fmla="*/ 2958898 w 4418809"/>
              <a:gd name="connsiteY534" fmla="*/ 8082119 h 17130814"/>
              <a:gd name="connsiteX535" fmla="*/ 2961696 w 4418809"/>
              <a:gd name="connsiteY535" fmla="*/ 8085988 h 17130814"/>
              <a:gd name="connsiteX536" fmla="*/ 2954127 w 4418809"/>
              <a:gd name="connsiteY536" fmla="*/ 8141483 h 17130814"/>
              <a:gd name="connsiteX537" fmla="*/ 2335845 w 4418809"/>
              <a:gd name="connsiteY537" fmla="*/ 8597354 h 17130814"/>
              <a:gd name="connsiteX538" fmla="*/ 1803793 w 4418809"/>
              <a:gd name="connsiteY538" fmla="*/ 7987355 h 17130814"/>
              <a:gd name="connsiteX539" fmla="*/ 2168176 w 4418809"/>
              <a:gd name="connsiteY539" fmla="*/ 7679275 h 17130814"/>
              <a:gd name="connsiteX540" fmla="*/ 2476256 w 4418809"/>
              <a:gd name="connsiteY540" fmla="*/ 8043658 h 17130814"/>
              <a:gd name="connsiteX541" fmla="*/ 2475938 w 4418809"/>
              <a:gd name="connsiteY541" fmla="*/ 8043631 h 17130814"/>
              <a:gd name="connsiteX542" fmla="*/ 2475992 w 4418809"/>
              <a:gd name="connsiteY542" fmla="*/ 8046810 h 17130814"/>
              <a:gd name="connsiteX543" fmla="*/ 2293801 w 4418809"/>
              <a:gd name="connsiteY543" fmla="*/ 8200850 h 17130814"/>
              <a:gd name="connsiteX544" fmla="*/ 2139760 w 4418809"/>
              <a:gd name="connsiteY544" fmla="*/ 8018659 h 17130814"/>
              <a:gd name="connsiteX545" fmla="*/ 2140342 w 4418809"/>
              <a:gd name="connsiteY545" fmla="*/ 8015533 h 17130814"/>
              <a:gd name="connsiteX546" fmla="*/ 2102983 w 4418809"/>
              <a:gd name="connsiteY546" fmla="*/ 8012405 h 17130814"/>
              <a:gd name="connsiteX547" fmla="*/ 2102401 w 4418809"/>
              <a:gd name="connsiteY547" fmla="*/ 8015531 h 17130814"/>
              <a:gd name="connsiteX548" fmla="*/ 2290673 w 4418809"/>
              <a:gd name="connsiteY548" fmla="*/ 8238209 h 17130814"/>
              <a:gd name="connsiteX549" fmla="*/ 2513351 w 4418809"/>
              <a:gd name="connsiteY549" fmla="*/ 8049938 h 17130814"/>
              <a:gd name="connsiteX550" fmla="*/ 2513297 w 4418809"/>
              <a:gd name="connsiteY550" fmla="*/ 8046759 h 17130814"/>
              <a:gd name="connsiteX551" fmla="*/ 2513615 w 4418809"/>
              <a:gd name="connsiteY551" fmla="*/ 8046786 h 17130814"/>
              <a:gd name="connsiteX552" fmla="*/ 2171304 w 4418809"/>
              <a:gd name="connsiteY552" fmla="*/ 7641916 h 17130814"/>
              <a:gd name="connsiteX553" fmla="*/ 2108767 w 4418809"/>
              <a:gd name="connsiteY553" fmla="*/ 7642976 h 17130814"/>
              <a:gd name="connsiteX554" fmla="*/ 2131364 w 4418809"/>
              <a:gd name="connsiteY554" fmla="*/ 7633453 h 17130814"/>
              <a:gd name="connsiteX555" fmla="*/ 2245523 w 4418809"/>
              <a:gd name="connsiteY555" fmla="*/ 7537900 h 17130814"/>
              <a:gd name="connsiteX556" fmla="*/ 2310630 w 4418809"/>
              <a:gd name="connsiteY556" fmla="*/ 7191890 h 17130814"/>
              <a:gd name="connsiteX557" fmla="*/ 2286774 w 4418809"/>
              <a:gd name="connsiteY557" fmla="*/ 7135281 h 17130814"/>
              <a:gd name="connsiteX558" fmla="*/ 2376584 w 4418809"/>
              <a:gd name="connsiteY558" fmla="*/ 7083533 h 17130814"/>
              <a:gd name="connsiteX559" fmla="*/ 2563696 w 4418809"/>
              <a:gd name="connsiteY559" fmla="*/ 7037421 h 17130814"/>
              <a:gd name="connsiteX560" fmla="*/ 2633028 w 4418809"/>
              <a:gd name="connsiteY560" fmla="*/ 7044553 h 17130814"/>
              <a:gd name="connsiteX561" fmla="*/ 2665374 w 4418809"/>
              <a:gd name="connsiteY561" fmla="*/ 7054553 h 17130814"/>
              <a:gd name="connsiteX562" fmla="*/ 2666940 w 4418809"/>
              <a:gd name="connsiteY562" fmla="*/ 7054756 h 17130814"/>
              <a:gd name="connsiteX563" fmla="*/ 2666422 w 4418809"/>
              <a:gd name="connsiteY563" fmla="*/ 7055428 h 17130814"/>
              <a:gd name="connsiteX564" fmla="*/ 2727477 w 4418809"/>
              <a:gd name="connsiteY564" fmla="*/ 7528672 h 17130814"/>
              <a:gd name="connsiteX565" fmla="*/ 2254232 w 4418809"/>
              <a:gd name="connsiteY565" fmla="*/ 7589727 h 17130814"/>
              <a:gd name="connsiteX566" fmla="*/ 2231333 w 4418809"/>
              <a:gd name="connsiteY566" fmla="*/ 7619411 h 17130814"/>
              <a:gd name="connsiteX567" fmla="*/ 2757160 w 4418809"/>
              <a:gd name="connsiteY567" fmla="*/ 7551572 h 17130814"/>
              <a:gd name="connsiteX568" fmla="*/ 2834498 w 4418809"/>
              <a:gd name="connsiteY568" fmla="*/ 7346501 h 17130814"/>
              <a:gd name="connsiteX569" fmla="*/ 2756295 w 4418809"/>
              <a:gd name="connsiteY569" fmla="*/ 7092318 h 17130814"/>
              <a:gd name="connsiteX570" fmla="*/ 2729576 w 4418809"/>
              <a:gd name="connsiteY570" fmla="*/ 7062139 h 17130814"/>
              <a:gd name="connsiteX571" fmla="*/ 2763815 w 4418809"/>
              <a:gd name="connsiteY571" fmla="*/ 7061619 h 17130814"/>
              <a:gd name="connsiteX572" fmla="*/ 2929985 w 4418809"/>
              <a:gd name="connsiteY572" fmla="*/ 7139196 h 17130814"/>
              <a:gd name="connsiteX573" fmla="*/ 3074803 w 4418809"/>
              <a:gd name="connsiteY573" fmla="*/ 7281028 h 17130814"/>
              <a:gd name="connsiteX574" fmla="*/ 3181945 w 4418809"/>
              <a:gd name="connsiteY574" fmla="*/ 7710671 h 17130814"/>
              <a:gd name="connsiteX575" fmla="*/ 3337281 w 4418809"/>
              <a:gd name="connsiteY575" fmla="*/ 6525090 h 17130814"/>
              <a:gd name="connsiteX576" fmla="*/ 3214907 w 4418809"/>
              <a:gd name="connsiteY576" fmla="*/ 6797595 h 17130814"/>
              <a:gd name="connsiteX577" fmla="*/ 2829364 w 4418809"/>
              <a:gd name="connsiteY577" fmla="*/ 7015376 h 17130814"/>
              <a:gd name="connsiteX578" fmla="*/ 2761318 w 4418809"/>
              <a:gd name="connsiteY578" fmla="*/ 7010803 h 17130814"/>
              <a:gd name="connsiteX579" fmla="*/ 2745448 w 4418809"/>
              <a:gd name="connsiteY579" fmla="*/ 7005954 h 17130814"/>
              <a:gd name="connsiteX580" fmla="*/ 2650930 w 4418809"/>
              <a:gd name="connsiteY580" fmla="*/ 7003382 h 17130814"/>
              <a:gd name="connsiteX581" fmla="*/ 2611707 w 4418809"/>
              <a:gd name="connsiteY581" fmla="*/ 7000746 h 17130814"/>
              <a:gd name="connsiteX582" fmla="*/ 2411903 w 4418809"/>
              <a:gd name="connsiteY582" fmla="*/ 6899402 h 17130814"/>
              <a:gd name="connsiteX583" fmla="*/ 2388486 w 4418809"/>
              <a:gd name="connsiteY583" fmla="*/ 6928678 h 17130814"/>
              <a:gd name="connsiteX584" fmla="*/ 2510255 w 4418809"/>
              <a:gd name="connsiteY584" fmla="*/ 7003228 h 17130814"/>
              <a:gd name="connsiteX585" fmla="*/ 2413816 w 4418809"/>
              <a:gd name="connsiteY585" fmla="*/ 7027341 h 17130814"/>
              <a:gd name="connsiteX586" fmla="*/ 2308796 w 4418809"/>
              <a:gd name="connsiteY586" fmla="*/ 7075675 h 17130814"/>
              <a:gd name="connsiteX587" fmla="*/ 2267269 w 4418809"/>
              <a:gd name="connsiteY587" fmla="*/ 7102637 h 17130814"/>
              <a:gd name="connsiteX588" fmla="*/ 2241182 w 4418809"/>
              <a:gd name="connsiteY588" fmla="*/ 7064103 h 17130814"/>
              <a:gd name="connsiteX589" fmla="*/ 2186937 w 4418809"/>
              <a:gd name="connsiteY589" fmla="*/ 7010961 h 17130814"/>
              <a:gd name="connsiteX590" fmla="*/ 2186738 w 4418809"/>
              <a:gd name="connsiteY590" fmla="*/ 7011209 h 17130814"/>
              <a:gd name="connsiteX591" fmla="*/ 2184468 w 4418809"/>
              <a:gd name="connsiteY591" fmla="*/ 7008984 h 17130814"/>
              <a:gd name="connsiteX592" fmla="*/ 1894651 w 4418809"/>
              <a:gd name="connsiteY592" fmla="*/ 7041207 h 17130814"/>
              <a:gd name="connsiteX593" fmla="*/ 1926873 w 4418809"/>
              <a:gd name="connsiteY593" fmla="*/ 7331023 h 17130814"/>
              <a:gd name="connsiteX594" fmla="*/ 1929543 w 4418809"/>
              <a:gd name="connsiteY594" fmla="*/ 7332750 h 17130814"/>
              <a:gd name="connsiteX595" fmla="*/ 1952960 w 4418809"/>
              <a:gd name="connsiteY595" fmla="*/ 7303473 h 17130814"/>
              <a:gd name="connsiteX596" fmla="*/ 1950291 w 4418809"/>
              <a:gd name="connsiteY596" fmla="*/ 7301747 h 17130814"/>
              <a:gd name="connsiteX597" fmla="*/ 1923928 w 4418809"/>
              <a:gd name="connsiteY597" fmla="*/ 7064624 h 17130814"/>
              <a:gd name="connsiteX598" fmla="*/ 2161050 w 4418809"/>
              <a:gd name="connsiteY598" fmla="*/ 7038262 h 17130814"/>
              <a:gd name="connsiteX599" fmla="*/ 2163321 w 4418809"/>
              <a:gd name="connsiteY599" fmla="*/ 7040486 h 17130814"/>
              <a:gd name="connsiteX600" fmla="*/ 2163520 w 4418809"/>
              <a:gd name="connsiteY600" fmla="*/ 7040237 h 17130814"/>
              <a:gd name="connsiteX601" fmla="*/ 2216247 w 4418809"/>
              <a:gd name="connsiteY601" fmla="*/ 7514481 h 17130814"/>
              <a:gd name="connsiteX602" fmla="*/ 1742002 w 4418809"/>
              <a:gd name="connsiteY602" fmla="*/ 7567208 h 17130814"/>
              <a:gd name="connsiteX603" fmla="*/ 1698886 w 4418809"/>
              <a:gd name="connsiteY603" fmla="*/ 7528879 h 17130814"/>
              <a:gd name="connsiteX604" fmla="*/ 1698821 w 4418809"/>
              <a:gd name="connsiteY604" fmla="*/ 7528808 h 17130814"/>
              <a:gd name="connsiteX605" fmla="*/ 1700195 w 4418809"/>
              <a:gd name="connsiteY605" fmla="*/ 7523955 h 17130814"/>
              <a:gd name="connsiteX606" fmla="*/ 1693267 w 4418809"/>
              <a:gd name="connsiteY606" fmla="*/ 7522726 h 17130814"/>
              <a:gd name="connsiteX607" fmla="*/ 1660695 w 4418809"/>
              <a:gd name="connsiteY607" fmla="*/ 7487055 h 17130814"/>
              <a:gd name="connsiteX608" fmla="*/ 1664946 w 4418809"/>
              <a:gd name="connsiteY608" fmla="*/ 6761453 h 17130814"/>
              <a:gd name="connsiteX609" fmla="*/ 2050488 w 4418809"/>
              <a:gd name="connsiteY609" fmla="*/ 6543672 h 17130814"/>
              <a:gd name="connsiteX610" fmla="*/ 2118535 w 4418809"/>
              <a:gd name="connsiteY610" fmla="*/ 6548246 h 17130814"/>
              <a:gd name="connsiteX611" fmla="*/ 2134404 w 4418809"/>
              <a:gd name="connsiteY611" fmla="*/ 6553094 h 17130814"/>
              <a:gd name="connsiteX612" fmla="*/ 2228916 w 4418809"/>
              <a:gd name="connsiteY612" fmla="*/ 6555665 h 17130814"/>
              <a:gd name="connsiteX613" fmla="*/ 2268145 w 4418809"/>
              <a:gd name="connsiteY613" fmla="*/ 6558302 h 17130814"/>
              <a:gd name="connsiteX614" fmla="*/ 2467949 w 4418809"/>
              <a:gd name="connsiteY614" fmla="*/ 6659646 h 17130814"/>
              <a:gd name="connsiteX615" fmla="*/ 2491367 w 4418809"/>
              <a:gd name="connsiteY615" fmla="*/ 6630370 h 17130814"/>
              <a:gd name="connsiteX616" fmla="*/ 2369596 w 4418809"/>
              <a:gd name="connsiteY616" fmla="*/ 6555819 h 17130814"/>
              <a:gd name="connsiteX617" fmla="*/ 2466036 w 4418809"/>
              <a:gd name="connsiteY617" fmla="*/ 6531707 h 17130814"/>
              <a:gd name="connsiteX618" fmla="*/ 2571056 w 4418809"/>
              <a:gd name="connsiteY618" fmla="*/ 6483373 h 17130814"/>
              <a:gd name="connsiteX619" fmla="*/ 2612582 w 4418809"/>
              <a:gd name="connsiteY619" fmla="*/ 6456411 h 17130814"/>
              <a:gd name="connsiteX620" fmla="*/ 2638670 w 4418809"/>
              <a:gd name="connsiteY620" fmla="*/ 6494945 h 17130814"/>
              <a:gd name="connsiteX621" fmla="*/ 2692915 w 4418809"/>
              <a:gd name="connsiteY621" fmla="*/ 6548088 h 17130814"/>
              <a:gd name="connsiteX622" fmla="*/ 2693114 w 4418809"/>
              <a:gd name="connsiteY622" fmla="*/ 6547839 h 17130814"/>
              <a:gd name="connsiteX623" fmla="*/ 2695385 w 4418809"/>
              <a:gd name="connsiteY623" fmla="*/ 6550064 h 17130814"/>
              <a:gd name="connsiteX624" fmla="*/ 2985201 w 4418809"/>
              <a:gd name="connsiteY624" fmla="*/ 6517842 h 17130814"/>
              <a:gd name="connsiteX625" fmla="*/ 2952979 w 4418809"/>
              <a:gd name="connsiteY625" fmla="*/ 6228025 h 17130814"/>
              <a:gd name="connsiteX626" fmla="*/ 2950310 w 4418809"/>
              <a:gd name="connsiteY626" fmla="*/ 6226299 h 17130814"/>
              <a:gd name="connsiteX627" fmla="*/ 2926892 w 4418809"/>
              <a:gd name="connsiteY627" fmla="*/ 6255575 h 17130814"/>
              <a:gd name="connsiteX628" fmla="*/ 2929561 w 4418809"/>
              <a:gd name="connsiteY628" fmla="*/ 6257302 h 17130814"/>
              <a:gd name="connsiteX629" fmla="*/ 2955925 w 4418809"/>
              <a:gd name="connsiteY629" fmla="*/ 6494424 h 17130814"/>
              <a:gd name="connsiteX630" fmla="*/ 2718802 w 4418809"/>
              <a:gd name="connsiteY630" fmla="*/ 6520787 h 17130814"/>
              <a:gd name="connsiteX631" fmla="*/ 2716532 w 4418809"/>
              <a:gd name="connsiteY631" fmla="*/ 6518563 h 17130814"/>
              <a:gd name="connsiteX632" fmla="*/ 2716332 w 4418809"/>
              <a:gd name="connsiteY632" fmla="*/ 6518811 h 17130814"/>
              <a:gd name="connsiteX633" fmla="*/ 2663605 w 4418809"/>
              <a:gd name="connsiteY633" fmla="*/ 6044567 h 17130814"/>
              <a:gd name="connsiteX634" fmla="*/ 3137850 w 4418809"/>
              <a:gd name="connsiteY634" fmla="*/ 5991840 h 17130814"/>
              <a:gd name="connsiteX635" fmla="*/ 3180967 w 4418809"/>
              <a:gd name="connsiteY635" fmla="*/ 6030170 h 17130814"/>
              <a:gd name="connsiteX636" fmla="*/ 3181031 w 4418809"/>
              <a:gd name="connsiteY636" fmla="*/ 6030241 h 17130814"/>
              <a:gd name="connsiteX637" fmla="*/ 3179657 w 4418809"/>
              <a:gd name="connsiteY637" fmla="*/ 6035094 h 17130814"/>
              <a:gd name="connsiteX638" fmla="*/ 3186585 w 4418809"/>
              <a:gd name="connsiteY638" fmla="*/ 6036323 h 17130814"/>
              <a:gd name="connsiteX639" fmla="*/ 3219157 w 4418809"/>
              <a:gd name="connsiteY639" fmla="*/ 6071994 h 17130814"/>
              <a:gd name="connsiteX640" fmla="*/ 3337281 w 4418809"/>
              <a:gd name="connsiteY640" fmla="*/ 6525090 h 17130814"/>
              <a:gd name="connsiteX641" fmla="*/ 3768274 w 4418809"/>
              <a:gd name="connsiteY641" fmla="*/ 3328703 h 17130814"/>
              <a:gd name="connsiteX642" fmla="*/ 3645900 w 4418809"/>
              <a:gd name="connsiteY642" fmla="*/ 3601209 h 17130814"/>
              <a:gd name="connsiteX643" fmla="*/ 3042700 w 4418809"/>
              <a:gd name="connsiteY643" fmla="*/ 3804359 h 17130814"/>
              <a:gd name="connsiteX644" fmla="*/ 2953954 w 4418809"/>
              <a:gd name="connsiteY644" fmla="*/ 3770462 h 17130814"/>
              <a:gd name="connsiteX645" fmla="*/ 2929872 w 4418809"/>
              <a:gd name="connsiteY645" fmla="*/ 3670045 h 17130814"/>
              <a:gd name="connsiteX646" fmla="*/ 2720731 w 4418809"/>
              <a:gd name="connsiteY646" fmla="*/ 3382828 h 17130814"/>
              <a:gd name="connsiteX647" fmla="*/ 2683795 w 4418809"/>
              <a:gd name="connsiteY647" fmla="*/ 3359929 h 17130814"/>
              <a:gd name="connsiteX648" fmla="*/ 2787339 w 4418809"/>
              <a:gd name="connsiteY648" fmla="*/ 3362746 h 17130814"/>
              <a:gd name="connsiteX649" fmla="*/ 3002050 w 4418809"/>
              <a:gd name="connsiteY649" fmla="*/ 3286987 h 17130814"/>
              <a:gd name="connsiteX650" fmla="*/ 3043576 w 4418809"/>
              <a:gd name="connsiteY650" fmla="*/ 3260025 h 17130814"/>
              <a:gd name="connsiteX651" fmla="*/ 3069664 w 4418809"/>
              <a:gd name="connsiteY651" fmla="*/ 3298558 h 17130814"/>
              <a:gd name="connsiteX652" fmla="*/ 3123908 w 4418809"/>
              <a:gd name="connsiteY652" fmla="*/ 3351701 h 17130814"/>
              <a:gd name="connsiteX653" fmla="*/ 3124107 w 4418809"/>
              <a:gd name="connsiteY653" fmla="*/ 3351452 h 17130814"/>
              <a:gd name="connsiteX654" fmla="*/ 3126378 w 4418809"/>
              <a:gd name="connsiteY654" fmla="*/ 3353678 h 17130814"/>
              <a:gd name="connsiteX655" fmla="*/ 3416194 w 4418809"/>
              <a:gd name="connsiteY655" fmla="*/ 3321455 h 17130814"/>
              <a:gd name="connsiteX656" fmla="*/ 3383972 w 4418809"/>
              <a:gd name="connsiteY656" fmla="*/ 3031639 h 17130814"/>
              <a:gd name="connsiteX657" fmla="*/ 3381303 w 4418809"/>
              <a:gd name="connsiteY657" fmla="*/ 3029912 h 17130814"/>
              <a:gd name="connsiteX658" fmla="*/ 3357885 w 4418809"/>
              <a:gd name="connsiteY658" fmla="*/ 3059188 h 17130814"/>
              <a:gd name="connsiteX659" fmla="*/ 3360555 w 4418809"/>
              <a:gd name="connsiteY659" fmla="*/ 3060915 h 17130814"/>
              <a:gd name="connsiteX660" fmla="*/ 3386918 w 4418809"/>
              <a:gd name="connsiteY660" fmla="*/ 3298037 h 17130814"/>
              <a:gd name="connsiteX661" fmla="*/ 3149795 w 4418809"/>
              <a:gd name="connsiteY661" fmla="*/ 3324400 h 17130814"/>
              <a:gd name="connsiteX662" fmla="*/ 3147525 w 4418809"/>
              <a:gd name="connsiteY662" fmla="*/ 3322176 h 17130814"/>
              <a:gd name="connsiteX663" fmla="*/ 3147325 w 4418809"/>
              <a:gd name="connsiteY663" fmla="*/ 3322425 h 17130814"/>
              <a:gd name="connsiteX664" fmla="*/ 3094599 w 4418809"/>
              <a:gd name="connsiteY664" fmla="*/ 2848181 h 17130814"/>
              <a:gd name="connsiteX665" fmla="*/ 3568843 w 4418809"/>
              <a:gd name="connsiteY665" fmla="*/ 2795454 h 17130814"/>
              <a:gd name="connsiteX666" fmla="*/ 3611960 w 4418809"/>
              <a:gd name="connsiteY666" fmla="*/ 2833784 h 17130814"/>
              <a:gd name="connsiteX667" fmla="*/ 3612025 w 4418809"/>
              <a:gd name="connsiteY667" fmla="*/ 2833854 h 17130814"/>
              <a:gd name="connsiteX668" fmla="*/ 3610650 w 4418809"/>
              <a:gd name="connsiteY668" fmla="*/ 2838707 h 17130814"/>
              <a:gd name="connsiteX669" fmla="*/ 3617578 w 4418809"/>
              <a:gd name="connsiteY669" fmla="*/ 2839936 h 17130814"/>
              <a:gd name="connsiteX670" fmla="*/ 3650151 w 4418809"/>
              <a:gd name="connsiteY670" fmla="*/ 2875608 h 17130814"/>
              <a:gd name="connsiteX671" fmla="*/ 3768274 w 4418809"/>
              <a:gd name="connsiteY671" fmla="*/ 3328703 h 17130814"/>
              <a:gd name="connsiteX672" fmla="*/ 3618397 w 4418809"/>
              <a:gd name="connsiteY672" fmla="*/ 5699042 h 17130814"/>
              <a:gd name="connsiteX673" fmla="*/ 3606460 w 4418809"/>
              <a:gd name="connsiteY673" fmla="*/ 5766336 h 17130814"/>
              <a:gd name="connsiteX674" fmla="*/ 3257167 w 4418809"/>
              <a:gd name="connsiteY674" fmla="*/ 6010959 h 17130814"/>
              <a:gd name="connsiteX675" fmla="*/ 3204176 w 4418809"/>
              <a:gd name="connsiteY675" fmla="*/ 6001560 h 17130814"/>
              <a:gd name="connsiteX676" fmla="*/ 3161268 w 4418809"/>
              <a:gd name="connsiteY676" fmla="*/ 5962564 h 17130814"/>
              <a:gd name="connsiteX677" fmla="*/ 2957588 w 4418809"/>
              <a:gd name="connsiteY677" fmla="*/ 5881632 h 17130814"/>
              <a:gd name="connsiteX678" fmla="*/ 2896011 w 4418809"/>
              <a:gd name="connsiteY678" fmla="*/ 5882567 h 17130814"/>
              <a:gd name="connsiteX679" fmla="*/ 2922768 w 4418809"/>
              <a:gd name="connsiteY679" fmla="*/ 5870817 h 17130814"/>
              <a:gd name="connsiteX680" fmla="*/ 3113418 w 4418809"/>
              <a:gd name="connsiteY680" fmla="*/ 5574821 h 17130814"/>
              <a:gd name="connsiteX681" fmla="*/ 2548605 w 4418809"/>
              <a:gd name="connsiteY681" fmla="*/ 4906786 h 17130814"/>
              <a:gd name="connsiteX682" fmla="*/ 2548269 w 4418809"/>
              <a:gd name="connsiteY682" fmla="*/ 4906789 h 17130814"/>
              <a:gd name="connsiteX683" fmla="*/ 2560136 w 4418809"/>
              <a:gd name="connsiteY683" fmla="*/ 4905707 h 17130814"/>
              <a:gd name="connsiteX684" fmla="*/ 3021874 w 4418809"/>
              <a:gd name="connsiteY684" fmla="*/ 4517698 h 17130814"/>
              <a:gd name="connsiteX685" fmla="*/ 3037198 w 4418809"/>
              <a:gd name="connsiteY685" fmla="*/ 4465508 h 17130814"/>
              <a:gd name="connsiteX686" fmla="*/ 3075692 w 4418809"/>
              <a:gd name="connsiteY686" fmla="*/ 4452731 h 17130814"/>
              <a:gd name="connsiteX687" fmla="*/ 3188154 w 4418809"/>
              <a:gd name="connsiteY687" fmla="*/ 4355185 h 17130814"/>
              <a:gd name="connsiteX688" fmla="*/ 3219607 w 4418809"/>
              <a:gd name="connsiteY688" fmla="*/ 4307342 h 17130814"/>
              <a:gd name="connsiteX689" fmla="*/ 3236601 w 4418809"/>
              <a:gd name="connsiteY689" fmla="*/ 4270344 h 17130814"/>
              <a:gd name="connsiteX690" fmla="*/ 3262779 w 4418809"/>
              <a:gd name="connsiteY690" fmla="*/ 4306714 h 17130814"/>
              <a:gd name="connsiteX691" fmla="*/ 3195479 w 4418809"/>
              <a:gd name="connsiteY691" fmla="*/ 4985230 h 17130814"/>
              <a:gd name="connsiteX692" fmla="*/ 3187580 w 4418809"/>
              <a:gd name="connsiteY692" fmla="*/ 4992847 h 17130814"/>
              <a:gd name="connsiteX693" fmla="*/ 3157167 w 4418809"/>
              <a:gd name="connsiteY693" fmla="*/ 5011711 h 17130814"/>
              <a:gd name="connsiteX694" fmla="*/ 3154855 w 4418809"/>
              <a:gd name="connsiteY694" fmla="*/ 5013892 h 17130814"/>
              <a:gd name="connsiteX695" fmla="*/ 3159498 w 4418809"/>
              <a:gd name="connsiteY695" fmla="*/ 5019930 h 17130814"/>
              <a:gd name="connsiteX696" fmla="*/ 3153952 w 4418809"/>
              <a:gd name="connsiteY696" fmla="*/ 5025278 h 17130814"/>
              <a:gd name="connsiteX697" fmla="*/ 3178539 w 4418809"/>
              <a:gd name="connsiteY697" fmla="*/ 5053580 h 17130814"/>
              <a:gd name="connsiteX698" fmla="*/ 3202825 w 4418809"/>
              <a:gd name="connsiteY698" fmla="*/ 5030232 h 17130814"/>
              <a:gd name="connsiteX699" fmla="*/ 3240158 w 4418809"/>
              <a:gd name="connsiteY699" fmla="*/ 5011901 h 17130814"/>
              <a:gd name="connsiteX700" fmla="*/ 3416602 w 4418809"/>
              <a:gd name="connsiteY700" fmla="*/ 5072295 h 17130814"/>
              <a:gd name="connsiteX701" fmla="*/ 3385736 w 4418809"/>
              <a:gd name="connsiteY701" fmla="*/ 5308872 h 17130814"/>
              <a:gd name="connsiteX702" fmla="*/ 3383034 w 4418809"/>
              <a:gd name="connsiteY702" fmla="*/ 5310549 h 17130814"/>
              <a:gd name="connsiteX703" fmla="*/ 3386074 w 4418809"/>
              <a:gd name="connsiteY703" fmla="*/ 5314502 h 17130814"/>
              <a:gd name="connsiteX704" fmla="*/ 3383991 w 4418809"/>
              <a:gd name="connsiteY704" fmla="*/ 5313678 h 17130814"/>
              <a:gd name="connsiteX705" fmla="*/ 3373774 w 4418809"/>
              <a:gd name="connsiteY705" fmla="*/ 5349749 h 17130814"/>
              <a:gd name="connsiteX706" fmla="*/ 3618397 w 4418809"/>
              <a:gd name="connsiteY706" fmla="*/ 5699042 h 17130814"/>
              <a:gd name="connsiteX707" fmla="*/ 4049390 w 4418809"/>
              <a:gd name="connsiteY707" fmla="*/ 2502656 h 17130814"/>
              <a:gd name="connsiteX708" fmla="*/ 4037454 w 4418809"/>
              <a:gd name="connsiteY708" fmla="*/ 2569950 h 17130814"/>
              <a:gd name="connsiteX709" fmla="*/ 3688160 w 4418809"/>
              <a:gd name="connsiteY709" fmla="*/ 2814573 h 17130814"/>
              <a:gd name="connsiteX710" fmla="*/ 3635169 w 4418809"/>
              <a:gd name="connsiteY710" fmla="*/ 2805174 h 17130814"/>
              <a:gd name="connsiteX711" fmla="*/ 3592261 w 4418809"/>
              <a:gd name="connsiteY711" fmla="*/ 2766177 h 17130814"/>
              <a:gd name="connsiteX712" fmla="*/ 3388581 w 4418809"/>
              <a:gd name="connsiteY712" fmla="*/ 2685246 h 17130814"/>
              <a:gd name="connsiteX713" fmla="*/ 3327004 w 4418809"/>
              <a:gd name="connsiteY713" fmla="*/ 2686180 h 17130814"/>
              <a:gd name="connsiteX714" fmla="*/ 3353762 w 4418809"/>
              <a:gd name="connsiteY714" fmla="*/ 2674431 h 17130814"/>
              <a:gd name="connsiteX715" fmla="*/ 3544411 w 4418809"/>
              <a:gd name="connsiteY715" fmla="*/ 2378434 h 17130814"/>
              <a:gd name="connsiteX716" fmla="*/ 2979598 w 4418809"/>
              <a:gd name="connsiteY716" fmla="*/ 1710399 h 17130814"/>
              <a:gd name="connsiteX717" fmla="*/ 2979262 w 4418809"/>
              <a:gd name="connsiteY717" fmla="*/ 1710402 h 17130814"/>
              <a:gd name="connsiteX718" fmla="*/ 2991130 w 4418809"/>
              <a:gd name="connsiteY718" fmla="*/ 1709321 h 17130814"/>
              <a:gd name="connsiteX719" fmla="*/ 3479483 w 4418809"/>
              <a:gd name="connsiteY719" fmla="*/ 1230665 h 17130814"/>
              <a:gd name="connsiteX720" fmla="*/ 3327581 w 4418809"/>
              <a:gd name="connsiteY720" fmla="*/ 845075 h 17130814"/>
              <a:gd name="connsiteX721" fmla="*/ 3302518 w 4418809"/>
              <a:gd name="connsiteY721" fmla="*/ 831021 h 17130814"/>
              <a:gd name="connsiteX722" fmla="*/ 3343524 w 4418809"/>
              <a:gd name="connsiteY722" fmla="*/ 838514 h 17130814"/>
              <a:gd name="connsiteX723" fmla="*/ 3629243 w 4418809"/>
              <a:gd name="connsiteY723" fmla="*/ 1020672 h 17130814"/>
              <a:gd name="connsiteX724" fmla="*/ 3626472 w 4418809"/>
              <a:gd name="connsiteY724" fmla="*/ 1788843 h 17130814"/>
              <a:gd name="connsiteX725" fmla="*/ 3618573 w 4418809"/>
              <a:gd name="connsiteY725" fmla="*/ 1796461 h 17130814"/>
              <a:gd name="connsiteX726" fmla="*/ 3588161 w 4418809"/>
              <a:gd name="connsiteY726" fmla="*/ 1815325 h 17130814"/>
              <a:gd name="connsiteX727" fmla="*/ 3585848 w 4418809"/>
              <a:gd name="connsiteY727" fmla="*/ 1817506 h 17130814"/>
              <a:gd name="connsiteX728" fmla="*/ 3590492 w 4418809"/>
              <a:gd name="connsiteY728" fmla="*/ 1823543 h 17130814"/>
              <a:gd name="connsiteX729" fmla="*/ 3584946 w 4418809"/>
              <a:gd name="connsiteY729" fmla="*/ 1828891 h 17130814"/>
              <a:gd name="connsiteX730" fmla="*/ 3609532 w 4418809"/>
              <a:gd name="connsiteY730" fmla="*/ 1857193 h 17130814"/>
              <a:gd name="connsiteX731" fmla="*/ 3633818 w 4418809"/>
              <a:gd name="connsiteY731" fmla="*/ 1833845 h 17130814"/>
              <a:gd name="connsiteX732" fmla="*/ 3671151 w 4418809"/>
              <a:gd name="connsiteY732" fmla="*/ 1815514 h 17130814"/>
              <a:gd name="connsiteX733" fmla="*/ 3847596 w 4418809"/>
              <a:gd name="connsiteY733" fmla="*/ 1875908 h 17130814"/>
              <a:gd name="connsiteX734" fmla="*/ 3816729 w 4418809"/>
              <a:gd name="connsiteY734" fmla="*/ 2112486 h 17130814"/>
              <a:gd name="connsiteX735" fmla="*/ 3814027 w 4418809"/>
              <a:gd name="connsiteY735" fmla="*/ 2114162 h 17130814"/>
              <a:gd name="connsiteX736" fmla="*/ 3817068 w 4418809"/>
              <a:gd name="connsiteY736" fmla="*/ 2118116 h 17130814"/>
              <a:gd name="connsiteX737" fmla="*/ 3814984 w 4418809"/>
              <a:gd name="connsiteY737" fmla="*/ 2117291 h 17130814"/>
              <a:gd name="connsiteX738" fmla="*/ 3804767 w 4418809"/>
              <a:gd name="connsiteY738" fmla="*/ 2153362 h 17130814"/>
              <a:gd name="connsiteX739" fmla="*/ 4049390 w 4418809"/>
              <a:gd name="connsiteY739" fmla="*/ 2502656 h 17130814"/>
              <a:gd name="connsiteX740" fmla="*/ 4357475 w 4418809"/>
              <a:gd name="connsiteY740" fmla="*/ 688588 h 17130814"/>
              <a:gd name="connsiteX741" fmla="*/ 3856635 w 4418809"/>
              <a:gd name="connsiteY741" fmla="*/ 1322302 h 17130814"/>
              <a:gd name="connsiteX742" fmla="*/ 3817006 w 4418809"/>
              <a:gd name="connsiteY742" fmla="*/ 1326422 h 17130814"/>
              <a:gd name="connsiteX743" fmla="*/ 3810896 w 4418809"/>
              <a:gd name="connsiteY743" fmla="*/ 1270728 h 17130814"/>
              <a:gd name="connsiteX744" fmla="*/ 3670838 w 4418809"/>
              <a:gd name="connsiteY744" fmla="*/ 984539 h 17130814"/>
              <a:gd name="connsiteX745" fmla="*/ 3128559 w 4418809"/>
              <a:gd name="connsiteY745" fmla="*/ 776168 h 17130814"/>
              <a:gd name="connsiteX746" fmla="*/ 3120141 w 4418809"/>
              <a:gd name="connsiteY746" fmla="*/ 778033 h 17130814"/>
              <a:gd name="connsiteX747" fmla="*/ 3115523 w 4418809"/>
              <a:gd name="connsiteY747" fmla="*/ 777525 h 17130814"/>
              <a:gd name="connsiteX748" fmla="*/ 2908843 w 4418809"/>
              <a:gd name="connsiteY748" fmla="*/ 837941 h 17130814"/>
              <a:gd name="connsiteX749" fmla="*/ 2877369 w 4418809"/>
              <a:gd name="connsiteY749" fmla="*/ 862922 h 17130814"/>
              <a:gd name="connsiteX750" fmla="*/ 2897579 w 4418809"/>
              <a:gd name="connsiteY750" fmla="*/ 809615 h 17130814"/>
              <a:gd name="connsiteX751" fmla="*/ 2907147 w 4418809"/>
              <a:gd name="connsiteY751" fmla="*/ 661051 h 17130814"/>
              <a:gd name="connsiteX752" fmla="*/ 2906831 w 4418809"/>
              <a:gd name="connsiteY752" fmla="*/ 661094 h 17130814"/>
              <a:gd name="connsiteX753" fmla="*/ 2906721 w 4418809"/>
              <a:gd name="connsiteY753" fmla="*/ 657916 h 17130814"/>
              <a:gd name="connsiteX754" fmla="*/ 2674669 w 4418809"/>
              <a:gd name="connsiteY754" fmla="*/ 481328 h 17130814"/>
              <a:gd name="connsiteX755" fmla="*/ 2498080 w 4418809"/>
              <a:gd name="connsiteY755" fmla="*/ 713380 h 17130814"/>
              <a:gd name="connsiteX756" fmla="*/ 2498822 w 4418809"/>
              <a:gd name="connsiteY756" fmla="*/ 716472 h 17130814"/>
              <a:gd name="connsiteX757" fmla="*/ 2535971 w 4418809"/>
              <a:gd name="connsiteY757" fmla="*/ 711430 h 17130814"/>
              <a:gd name="connsiteX758" fmla="*/ 2535229 w 4418809"/>
              <a:gd name="connsiteY758" fmla="*/ 708338 h 17130814"/>
              <a:gd name="connsiteX759" fmla="*/ 2679711 w 4418809"/>
              <a:gd name="connsiteY759" fmla="*/ 518477 h 17130814"/>
              <a:gd name="connsiteX760" fmla="*/ 2869572 w 4418809"/>
              <a:gd name="connsiteY760" fmla="*/ 662958 h 17130814"/>
              <a:gd name="connsiteX761" fmla="*/ 2869682 w 4418809"/>
              <a:gd name="connsiteY761" fmla="*/ 666136 h 17130814"/>
              <a:gd name="connsiteX762" fmla="*/ 2869997 w 4418809"/>
              <a:gd name="connsiteY762" fmla="*/ 666093 h 17130814"/>
              <a:gd name="connsiteX763" fmla="*/ 2581035 w 4418809"/>
              <a:gd name="connsiteY763" fmla="*/ 1045815 h 17130814"/>
              <a:gd name="connsiteX764" fmla="*/ 2201313 w 4418809"/>
              <a:gd name="connsiteY764" fmla="*/ 756852 h 17130814"/>
              <a:gd name="connsiteX765" fmla="*/ 2701339 w 4418809"/>
              <a:gd name="connsiteY765" fmla="*/ 120335 h 17130814"/>
              <a:gd name="connsiteX766" fmla="*/ 3278187 w 4418809"/>
              <a:gd name="connsiteY766" fmla="*/ 389346 h 17130814"/>
              <a:gd name="connsiteX767" fmla="*/ 3318629 w 4418809"/>
              <a:gd name="connsiteY767" fmla="*/ 474210 h 17130814"/>
              <a:gd name="connsiteX768" fmla="*/ 3321373 w 4418809"/>
              <a:gd name="connsiteY768" fmla="*/ 501432 h 17130814"/>
              <a:gd name="connsiteX769" fmla="*/ 3345690 w 4418809"/>
              <a:gd name="connsiteY769" fmla="*/ 579768 h 17130814"/>
              <a:gd name="connsiteX770" fmla="*/ 3349666 w 4418809"/>
              <a:gd name="connsiteY770" fmla="*/ 587094 h 17130814"/>
              <a:gd name="connsiteX771" fmla="*/ 3352936 w 4418809"/>
              <a:gd name="connsiteY771" fmla="*/ 600544 h 17130814"/>
              <a:gd name="connsiteX772" fmla="*/ 3356690 w 4418809"/>
              <a:gd name="connsiteY772" fmla="*/ 600034 h 17130814"/>
              <a:gd name="connsiteX773" fmla="*/ 3384167 w 4418809"/>
              <a:gd name="connsiteY773" fmla="*/ 650657 h 17130814"/>
              <a:gd name="connsiteX774" fmla="*/ 3730221 w 4418809"/>
              <a:gd name="connsiteY774" fmla="*/ 834652 h 17130814"/>
              <a:gd name="connsiteX775" fmla="*/ 3730221 w 4418809"/>
              <a:gd name="connsiteY775" fmla="*/ 834297 h 17130814"/>
              <a:gd name="connsiteX776" fmla="*/ 3733742 w 4418809"/>
              <a:gd name="connsiteY776" fmla="*/ 834652 h 17130814"/>
              <a:gd name="connsiteX777" fmla="*/ 3963271 w 4418809"/>
              <a:gd name="connsiteY777" fmla="*/ 605123 h 17130814"/>
              <a:gd name="connsiteX778" fmla="*/ 3733742 w 4418809"/>
              <a:gd name="connsiteY778" fmla="*/ 375594 h 17130814"/>
              <a:gd name="connsiteX779" fmla="*/ 3730221 w 4418809"/>
              <a:gd name="connsiteY779" fmla="*/ 375949 h 17130814"/>
              <a:gd name="connsiteX780" fmla="*/ 3730221 w 4418809"/>
              <a:gd name="connsiteY780" fmla="*/ 417681 h 17130814"/>
              <a:gd name="connsiteX781" fmla="*/ 3733742 w 4418809"/>
              <a:gd name="connsiteY781" fmla="*/ 417326 h 17130814"/>
              <a:gd name="connsiteX782" fmla="*/ 3921539 w 4418809"/>
              <a:gd name="connsiteY782" fmla="*/ 605123 h 17130814"/>
              <a:gd name="connsiteX783" fmla="*/ 3733742 w 4418809"/>
              <a:gd name="connsiteY783" fmla="*/ 792920 h 17130814"/>
              <a:gd name="connsiteX784" fmla="*/ 3730221 w 4418809"/>
              <a:gd name="connsiteY784" fmla="*/ 792565 h 17130814"/>
              <a:gd name="connsiteX785" fmla="*/ 3730221 w 4418809"/>
              <a:gd name="connsiteY785" fmla="*/ 792920 h 17130814"/>
              <a:gd name="connsiteX786" fmla="*/ 3384144 w 4418809"/>
              <a:gd name="connsiteY786" fmla="*/ 563525 h 17130814"/>
              <a:gd name="connsiteX787" fmla="*/ 3376549 w 4418809"/>
              <a:gd name="connsiteY787" fmla="*/ 539061 h 17130814"/>
              <a:gd name="connsiteX788" fmla="*/ 3360865 w 4418809"/>
              <a:gd name="connsiteY788" fmla="*/ 473659 h 17130814"/>
              <a:gd name="connsiteX789" fmla="*/ 3360152 w 4418809"/>
              <a:gd name="connsiteY789" fmla="*/ 472128 h 17130814"/>
              <a:gd name="connsiteX790" fmla="*/ 3354628 w 4418809"/>
              <a:gd name="connsiteY790" fmla="*/ 417326 h 17130814"/>
              <a:gd name="connsiteX791" fmla="*/ 3730221 w 4418809"/>
              <a:gd name="connsiteY791" fmla="*/ 41733 h 17130814"/>
              <a:gd name="connsiteX792" fmla="*/ 4357475 w 4418809"/>
              <a:gd name="connsiteY792" fmla="*/ 688588 h 17130814"/>
              <a:gd name="connsiteX793" fmla="*/ 4418809 w 4418809"/>
              <a:gd name="connsiteY793" fmla="*/ 688588 h 17130814"/>
              <a:gd name="connsiteX794" fmla="*/ 3730221 w 4418809"/>
              <a:gd name="connsiteY794" fmla="*/ 0 h 17130814"/>
              <a:gd name="connsiteX795" fmla="*/ 3321373 w 4418809"/>
              <a:gd name="connsiteY795" fmla="*/ 333220 h 17130814"/>
              <a:gd name="connsiteX796" fmla="*/ 3316761 w 4418809"/>
              <a:gd name="connsiteY796" fmla="*/ 378969 h 17130814"/>
              <a:gd name="connsiteX797" fmla="*/ 3309532 w 4418809"/>
              <a:gd name="connsiteY797" fmla="*/ 363447 h 17130814"/>
              <a:gd name="connsiteX798" fmla="*/ 2693928 w 4418809"/>
              <a:gd name="connsiteY798" fmla="*/ 65737 h 17130814"/>
              <a:gd name="connsiteX799" fmla="*/ 2164164 w 4418809"/>
              <a:gd name="connsiteY799" fmla="*/ 761894 h 17130814"/>
              <a:gd name="connsiteX800" fmla="*/ 2255800 w 4418809"/>
              <a:gd name="connsiteY800" fmla="*/ 960988 h 17130814"/>
              <a:gd name="connsiteX801" fmla="*/ 2269380 w 4418809"/>
              <a:gd name="connsiteY801" fmla="*/ 973539 h 17130814"/>
              <a:gd name="connsiteX802" fmla="*/ 2259454 w 4418809"/>
              <a:gd name="connsiteY802" fmla="*/ 1035198 h 17130814"/>
              <a:gd name="connsiteX803" fmla="*/ 2745507 w 4418809"/>
              <a:gd name="connsiteY803" fmla="*/ 1706653 h 17130814"/>
              <a:gd name="connsiteX804" fmla="*/ 2836914 w 4418809"/>
              <a:gd name="connsiteY804" fmla="*/ 1716712 h 17130814"/>
              <a:gd name="connsiteX805" fmla="*/ 2749990 w 4418809"/>
              <a:gd name="connsiteY805" fmla="*/ 1734232 h 17130814"/>
              <a:gd name="connsiteX806" fmla="*/ 2320022 w 4418809"/>
              <a:gd name="connsiteY806" fmla="*/ 2212454 h 17130814"/>
              <a:gd name="connsiteX807" fmla="*/ 2313113 w 4418809"/>
              <a:gd name="connsiteY807" fmla="*/ 2263713 h 17130814"/>
              <a:gd name="connsiteX808" fmla="*/ 2280603 w 4418809"/>
              <a:gd name="connsiteY808" fmla="*/ 2289830 h 17130814"/>
              <a:gd name="connsiteX809" fmla="*/ 2191402 w 4418809"/>
              <a:gd name="connsiteY809" fmla="*/ 3113931 h 17130814"/>
              <a:gd name="connsiteX810" fmla="*/ 2269010 w 4418809"/>
              <a:gd name="connsiteY810" fmla="*/ 3202314 h 17130814"/>
              <a:gd name="connsiteX811" fmla="*/ 2342243 w 4418809"/>
              <a:gd name="connsiteY811" fmla="*/ 3259391 h 17130814"/>
              <a:gd name="connsiteX812" fmla="*/ 2262935 w 4418809"/>
              <a:gd name="connsiteY812" fmla="*/ 3262124 h 17130814"/>
              <a:gd name="connsiteX813" fmla="*/ 1733171 w 4418809"/>
              <a:gd name="connsiteY813" fmla="*/ 3958281 h 17130814"/>
              <a:gd name="connsiteX814" fmla="*/ 1824807 w 4418809"/>
              <a:gd name="connsiteY814" fmla="*/ 4157374 h 17130814"/>
              <a:gd name="connsiteX815" fmla="*/ 1838387 w 4418809"/>
              <a:gd name="connsiteY815" fmla="*/ 4169925 h 17130814"/>
              <a:gd name="connsiteX816" fmla="*/ 1828460 w 4418809"/>
              <a:gd name="connsiteY816" fmla="*/ 4231585 h 17130814"/>
              <a:gd name="connsiteX817" fmla="*/ 2314513 w 4418809"/>
              <a:gd name="connsiteY817" fmla="*/ 4903040 h 17130814"/>
              <a:gd name="connsiteX818" fmla="*/ 2405921 w 4418809"/>
              <a:gd name="connsiteY818" fmla="*/ 4913098 h 17130814"/>
              <a:gd name="connsiteX819" fmla="*/ 2318997 w 4418809"/>
              <a:gd name="connsiteY819" fmla="*/ 4930618 h 17130814"/>
              <a:gd name="connsiteX820" fmla="*/ 1889029 w 4418809"/>
              <a:gd name="connsiteY820" fmla="*/ 5408840 h 17130814"/>
              <a:gd name="connsiteX821" fmla="*/ 1882120 w 4418809"/>
              <a:gd name="connsiteY821" fmla="*/ 5460100 h 17130814"/>
              <a:gd name="connsiteX822" fmla="*/ 1849610 w 4418809"/>
              <a:gd name="connsiteY822" fmla="*/ 5486216 h 17130814"/>
              <a:gd name="connsiteX823" fmla="*/ 1760409 w 4418809"/>
              <a:gd name="connsiteY823" fmla="*/ 6310317 h 17130814"/>
              <a:gd name="connsiteX824" fmla="*/ 1928126 w 4418809"/>
              <a:gd name="connsiteY824" fmla="*/ 6468931 h 17130814"/>
              <a:gd name="connsiteX825" fmla="*/ 2016524 w 4418809"/>
              <a:gd name="connsiteY825" fmla="*/ 6514675 h 17130814"/>
              <a:gd name="connsiteX826" fmla="*/ 1976130 w 4418809"/>
              <a:gd name="connsiteY826" fmla="*/ 6511292 h 17130814"/>
              <a:gd name="connsiteX827" fmla="*/ 1920451 w 4418809"/>
              <a:gd name="connsiteY827" fmla="*/ 6522944 h 17130814"/>
              <a:gd name="connsiteX828" fmla="*/ 1621918 w 4418809"/>
              <a:gd name="connsiteY828" fmla="*/ 6727036 h 17130814"/>
              <a:gd name="connsiteX829" fmla="*/ 1488382 w 4418809"/>
              <a:gd name="connsiteY829" fmla="*/ 7063107 h 17130814"/>
              <a:gd name="connsiteX830" fmla="*/ 1610025 w 4418809"/>
              <a:gd name="connsiteY830" fmla="*/ 7484711 h 17130814"/>
              <a:gd name="connsiteX831" fmla="*/ 1633440 w 4418809"/>
              <a:gd name="connsiteY831" fmla="*/ 7512114 h 17130814"/>
              <a:gd name="connsiteX832" fmla="*/ 1625425 w 4418809"/>
              <a:gd name="connsiteY832" fmla="*/ 7510692 h 17130814"/>
              <a:gd name="connsiteX833" fmla="*/ 1237321 w 4418809"/>
              <a:gd name="connsiteY833" fmla="*/ 7782496 h 17130814"/>
              <a:gd name="connsiteX834" fmla="*/ 1224058 w 4418809"/>
              <a:gd name="connsiteY834" fmla="*/ 7857267 h 17130814"/>
              <a:gd name="connsiteX835" fmla="*/ 1425242 w 4418809"/>
              <a:gd name="connsiteY835" fmla="*/ 8217452 h 17130814"/>
              <a:gd name="connsiteX836" fmla="*/ 1459914 w 4418809"/>
              <a:gd name="connsiteY836" fmla="*/ 8231159 h 17130814"/>
              <a:gd name="connsiteX837" fmla="*/ 1440875 w 4418809"/>
              <a:gd name="connsiteY837" fmla="*/ 8249115 h 17130814"/>
              <a:gd name="connsiteX838" fmla="*/ 1392511 w 4418809"/>
              <a:gd name="connsiteY838" fmla="*/ 8357222 h 17130814"/>
              <a:gd name="connsiteX839" fmla="*/ 1433534 w 4418809"/>
              <a:gd name="connsiteY839" fmla="*/ 8509610 h 17130814"/>
              <a:gd name="connsiteX840" fmla="*/ 1570296 w 4418809"/>
              <a:gd name="connsiteY840" fmla="*/ 8588358 h 17130814"/>
              <a:gd name="connsiteX841" fmla="*/ 1625468 w 4418809"/>
              <a:gd name="connsiteY841" fmla="*/ 8584908 h 17130814"/>
              <a:gd name="connsiteX842" fmla="*/ 1615442 w 4418809"/>
              <a:gd name="connsiteY842" fmla="*/ 8596713 h 17130814"/>
              <a:gd name="connsiteX843" fmla="*/ 1640007 w 4418809"/>
              <a:gd name="connsiteY843" fmla="*/ 9378123 h 17130814"/>
              <a:gd name="connsiteX844" fmla="*/ 2182287 w 4418809"/>
              <a:gd name="connsiteY844" fmla="*/ 9586492 h 17130814"/>
              <a:gd name="connsiteX845" fmla="*/ 2190704 w 4418809"/>
              <a:gd name="connsiteY845" fmla="*/ 9584628 h 17130814"/>
              <a:gd name="connsiteX846" fmla="*/ 2195322 w 4418809"/>
              <a:gd name="connsiteY846" fmla="*/ 9585136 h 17130814"/>
              <a:gd name="connsiteX847" fmla="*/ 2402002 w 4418809"/>
              <a:gd name="connsiteY847" fmla="*/ 9524719 h 17130814"/>
              <a:gd name="connsiteX848" fmla="*/ 2433476 w 4418809"/>
              <a:gd name="connsiteY848" fmla="*/ 9499740 h 17130814"/>
              <a:gd name="connsiteX849" fmla="*/ 2413266 w 4418809"/>
              <a:gd name="connsiteY849" fmla="*/ 9553046 h 17130814"/>
              <a:gd name="connsiteX850" fmla="*/ 2403699 w 4418809"/>
              <a:gd name="connsiteY850" fmla="*/ 9701611 h 17130814"/>
              <a:gd name="connsiteX851" fmla="*/ 2404015 w 4418809"/>
              <a:gd name="connsiteY851" fmla="*/ 9701567 h 17130814"/>
              <a:gd name="connsiteX852" fmla="*/ 2404124 w 4418809"/>
              <a:gd name="connsiteY852" fmla="*/ 9704744 h 17130814"/>
              <a:gd name="connsiteX853" fmla="*/ 2636177 w 4418809"/>
              <a:gd name="connsiteY853" fmla="*/ 9881333 h 17130814"/>
              <a:gd name="connsiteX854" fmla="*/ 2812764 w 4418809"/>
              <a:gd name="connsiteY854" fmla="*/ 9649280 h 17130814"/>
              <a:gd name="connsiteX855" fmla="*/ 2812024 w 4418809"/>
              <a:gd name="connsiteY855" fmla="*/ 9646189 h 17130814"/>
              <a:gd name="connsiteX856" fmla="*/ 2774875 w 4418809"/>
              <a:gd name="connsiteY856" fmla="*/ 9651231 h 17130814"/>
              <a:gd name="connsiteX857" fmla="*/ 2775616 w 4418809"/>
              <a:gd name="connsiteY857" fmla="*/ 9654323 h 17130814"/>
              <a:gd name="connsiteX858" fmla="*/ 2631135 w 4418809"/>
              <a:gd name="connsiteY858" fmla="*/ 9844184 h 17130814"/>
              <a:gd name="connsiteX859" fmla="*/ 2441273 w 4418809"/>
              <a:gd name="connsiteY859" fmla="*/ 9699702 h 17130814"/>
              <a:gd name="connsiteX860" fmla="*/ 2441164 w 4418809"/>
              <a:gd name="connsiteY860" fmla="*/ 9696525 h 17130814"/>
              <a:gd name="connsiteX861" fmla="*/ 2440848 w 4418809"/>
              <a:gd name="connsiteY861" fmla="*/ 9696568 h 17130814"/>
              <a:gd name="connsiteX862" fmla="*/ 2729811 w 4418809"/>
              <a:gd name="connsiteY862" fmla="*/ 9316846 h 17130814"/>
              <a:gd name="connsiteX863" fmla="*/ 3109532 w 4418809"/>
              <a:gd name="connsiteY863" fmla="*/ 9605808 h 17130814"/>
              <a:gd name="connsiteX864" fmla="*/ 2609507 w 4418809"/>
              <a:gd name="connsiteY864" fmla="*/ 10242325 h 17130814"/>
              <a:gd name="connsiteX865" fmla="*/ 1957909 w 4418809"/>
              <a:gd name="connsiteY865" fmla="*/ 9762117 h 17130814"/>
              <a:gd name="connsiteX866" fmla="*/ 1950249 w 4418809"/>
              <a:gd name="connsiteY866" fmla="*/ 9763156 h 17130814"/>
              <a:gd name="connsiteX867" fmla="*/ 1907961 w 4418809"/>
              <a:gd name="connsiteY867" fmla="*/ 9672365 h 17130814"/>
              <a:gd name="connsiteX868" fmla="*/ 1292357 w 4418809"/>
              <a:gd name="connsiteY868" fmla="*/ 9374655 h 17130814"/>
              <a:gd name="connsiteX869" fmla="*/ 762593 w 4418809"/>
              <a:gd name="connsiteY869" fmla="*/ 10070812 h 17130814"/>
              <a:gd name="connsiteX870" fmla="*/ 854229 w 4418809"/>
              <a:gd name="connsiteY870" fmla="*/ 10269906 h 17130814"/>
              <a:gd name="connsiteX871" fmla="*/ 867810 w 4418809"/>
              <a:gd name="connsiteY871" fmla="*/ 10282457 h 17130814"/>
              <a:gd name="connsiteX872" fmla="*/ 857883 w 4418809"/>
              <a:gd name="connsiteY872" fmla="*/ 10344116 h 17130814"/>
              <a:gd name="connsiteX873" fmla="*/ 1343936 w 4418809"/>
              <a:gd name="connsiteY873" fmla="*/ 11015571 h 17130814"/>
              <a:gd name="connsiteX874" fmla="*/ 1435344 w 4418809"/>
              <a:gd name="connsiteY874" fmla="*/ 11025630 h 17130814"/>
              <a:gd name="connsiteX875" fmla="*/ 1348420 w 4418809"/>
              <a:gd name="connsiteY875" fmla="*/ 11043149 h 17130814"/>
              <a:gd name="connsiteX876" fmla="*/ 918451 w 4418809"/>
              <a:gd name="connsiteY876" fmla="*/ 11521372 h 17130814"/>
              <a:gd name="connsiteX877" fmla="*/ 911542 w 4418809"/>
              <a:gd name="connsiteY877" fmla="*/ 11572631 h 17130814"/>
              <a:gd name="connsiteX878" fmla="*/ 879032 w 4418809"/>
              <a:gd name="connsiteY878" fmla="*/ 11598748 h 17130814"/>
              <a:gd name="connsiteX879" fmla="*/ 789831 w 4418809"/>
              <a:gd name="connsiteY879" fmla="*/ 12422849 h 17130814"/>
              <a:gd name="connsiteX880" fmla="*/ 1057298 w 4418809"/>
              <a:gd name="connsiteY880" fmla="*/ 12633080 h 17130814"/>
              <a:gd name="connsiteX881" fmla="*/ 1130297 w 4418809"/>
              <a:gd name="connsiteY881" fmla="*/ 12655382 h 17130814"/>
              <a:gd name="connsiteX882" fmla="*/ 1097518 w 4418809"/>
              <a:gd name="connsiteY882" fmla="*/ 12661514 h 17130814"/>
              <a:gd name="connsiteX883" fmla="*/ 656501 w 4418809"/>
              <a:gd name="connsiteY883" fmla="*/ 13307044 h 17130814"/>
              <a:gd name="connsiteX884" fmla="*/ 737986 w 4418809"/>
              <a:gd name="connsiteY884" fmla="*/ 13510503 h 17130814"/>
              <a:gd name="connsiteX885" fmla="*/ 750916 w 4418809"/>
              <a:gd name="connsiteY885" fmla="*/ 13523722 h 17130814"/>
              <a:gd name="connsiteX886" fmla="*/ 737894 w 4418809"/>
              <a:gd name="connsiteY886" fmla="*/ 13584802 h 17130814"/>
              <a:gd name="connsiteX887" fmla="*/ 1189487 w 4418809"/>
              <a:gd name="connsiteY887" fmla="*/ 14279902 h 17130814"/>
              <a:gd name="connsiteX888" fmla="*/ 1280272 w 4418809"/>
              <a:gd name="connsiteY888" fmla="*/ 14294555 h 17130814"/>
              <a:gd name="connsiteX889" fmla="*/ 1192575 w 4418809"/>
              <a:gd name="connsiteY889" fmla="*/ 14307671 h 17130814"/>
              <a:gd name="connsiteX890" fmla="*/ 739051 w 4418809"/>
              <a:gd name="connsiteY890" fmla="*/ 14763615 h 17130814"/>
              <a:gd name="connsiteX891" fmla="*/ 729566 w 4418809"/>
              <a:gd name="connsiteY891" fmla="*/ 14814461 h 17130814"/>
              <a:gd name="connsiteX892" fmla="*/ 695782 w 4418809"/>
              <a:gd name="connsiteY892" fmla="*/ 14838906 h 17130814"/>
              <a:gd name="connsiteX893" fmla="*/ 565158 w 4418809"/>
              <a:gd name="connsiteY893" fmla="*/ 15657463 h 17130814"/>
              <a:gd name="connsiteX894" fmla="*/ 638213 w 4418809"/>
              <a:gd name="connsiteY894" fmla="*/ 15749646 h 17130814"/>
              <a:gd name="connsiteX895" fmla="*/ 648594 w 4418809"/>
              <a:gd name="connsiteY895" fmla="*/ 15758613 h 17130814"/>
              <a:gd name="connsiteX896" fmla="*/ 606620 w 4418809"/>
              <a:gd name="connsiteY896" fmla="*/ 15759324 h 17130814"/>
              <a:gd name="connsiteX897" fmla="*/ 2439 w 4418809"/>
              <a:gd name="connsiteY897" fmla="*/ 16385697 h 17130814"/>
              <a:gd name="connsiteX898" fmla="*/ 631175 w 4418809"/>
              <a:gd name="connsiteY898" fmla="*/ 17129336 h 17130814"/>
              <a:gd name="connsiteX899" fmla="*/ 935438 w 4418809"/>
              <a:gd name="connsiteY899" fmla="*/ 17032152 h 17130814"/>
              <a:gd name="connsiteX900" fmla="*/ 974959 w 4418809"/>
              <a:gd name="connsiteY900" fmla="*/ 16991668 h 17130814"/>
              <a:gd name="connsiteX901" fmla="*/ 1099554 w 4418809"/>
              <a:gd name="connsiteY901" fmla="*/ 17061084 h 17130814"/>
              <a:gd name="connsiteX902" fmla="*/ 1498082 w 4418809"/>
              <a:gd name="connsiteY902" fmla="*/ 16947378 h 17130814"/>
              <a:gd name="connsiteX903" fmla="*/ 1585658 w 4418809"/>
              <a:gd name="connsiteY903" fmla="*/ 16746466 h 17130814"/>
              <a:gd name="connsiteX904" fmla="*/ 1520366 w 4418809"/>
              <a:gd name="connsiteY904" fmla="*/ 16488665 h 17130814"/>
              <a:gd name="connsiteX905" fmla="*/ 1495202 w 4418809"/>
              <a:gd name="connsiteY905" fmla="*/ 16457176 h 17130814"/>
              <a:gd name="connsiteX906" fmla="*/ 1608797 w 4418809"/>
              <a:gd name="connsiteY906" fmla="*/ 16461182 h 17130814"/>
              <a:gd name="connsiteX907" fmla="*/ 2034486 w 4418809"/>
              <a:gd name="connsiteY907" fmla="*/ 16253972 h 17130814"/>
              <a:gd name="connsiteX908" fmla="*/ 2184791 w 4418809"/>
              <a:gd name="connsiteY908" fmla="*/ 15925058 h 17130814"/>
              <a:gd name="connsiteX909" fmla="*/ 2084552 w 4418809"/>
              <a:gd name="connsiteY909" fmla="*/ 15497859 h 17130814"/>
              <a:gd name="connsiteX910" fmla="*/ 2062548 w 4418809"/>
              <a:gd name="connsiteY910" fmla="*/ 15469311 h 17130814"/>
              <a:gd name="connsiteX911" fmla="*/ 2070481 w 4418809"/>
              <a:gd name="connsiteY911" fmla="*/ 15471135 h 17130814"/>
              <a:gd name="connsiteX912" fmla="*/ 2471791 w 4418809"/>
              <a:gd name="connsiteY912" fmla="*/ 15219238 h 17130814"/>
              <a:gd name="connsiteX913" fmla="*/ 2488806 w 4418809"/>
              <a:gd name="connsiteY913" fmla="*/ 15145230 h 17130814"/>
              <a:gd name="connsiteX914" fmla="*/ 2306031 w 4418809"/>
              <a:gd name="connsiteY914" fmla="*/ 14775363 h 17130814"/>
              <a:gd name="connsiteX915" fmla="*/ 2272094 w 4418809"/>
              <a:gd name="connsiteY915" fmla="*/ 14759926 h 17130814"/>
              <a:gd name="connsiteX916" fmla="*/ 2292014 w 4418809"/>
              <a:gd name="connsiteY916" fmla="*/ 14742953 h 17130814"/>
              <a:gd name="connsiteX917" fmla="*/ 2345765 w 4418809"/>
              <a:gd name="connsiteY917" fmla="*/ 14637421 h 17130814"/>
              <a:gd name="connsiteX918" fmla="*/ 2312476 w 4418809"/>
              <a:gd name="connsiteY918" fmla="*/ 14483158 h 17130814"/>
              <a:gd name="connsiteX919" fmla="*/ 2179856 w 4418809"/>
              <a:gd name="connsiteY919" fmla="*/ 14397617 h 17130814"/>
              <a:gd name="connsiteX920" fmla="*/ 2124580 w 4418809"/>
              <a:gd name="connsiteY920" fmla="*/ 14398281 h 17130814"/>
              <a:gd name="connsiteX921" fmla="*/ 2135189 w 4418809"/>
              <a:gd name="connsiteY921" fmla="*/ 14386997 h 17130814"/>
              <a:gd name="connsiteX922" fmla="*/ 2150038 w 4418809"/>
              <a:gd name="connsiteY922" fmla="*/ 13605342 h 17130814"/>
              <a:gd name="connsiteX923" fmla="*/ 1909375 w 4418809"/>
              <a:gd name="connsiteY923" fmla="*/ 13419348 h 17130814"/>
              <a:gd name="connsiteX924" fmla="*/ 1862485 w 4418809"/>
              <a:gd name="connsiteY924" fmla="*/ 13405452 h 17130814"/>
              <a:gd name="connsiteX925" fmla="*/ 1862115 w 4418809"/>
              <a:gd name="connsiteY925" fmla="*/ 13391603 h 17130814"/>
              <a:gd name="connsiteX926" fmla="*/ 1785718 w 4418809"/>
              <a:gd name="connsiteY926" fmla="*/ 13204850 h 17130814"/>
              <a:gd name="connsiteX927" fmla="*/ 1758999 w 4418809"/>
              <a:gd name="connsiteY927" fmla="*/ 13174670 h 17130814"/>
              <a:gd name="connsiteX928" fmla="*/ 1872652 w 4418809"/>
              <a:gd name="connsiteY928" fmla="*/ 13172945 h 17130814"/>
              <a:gd name="connsiteX929" fmla="*/ 2287356 w 4418809"/>
              <a:gd name="connsiteY929" fmla="*/ 12944543 h 17130814"/>
              <a:gd name="connsiteX930" fmla="*/ 2420893 w 4418809"/>
              <a:gd name="connsiteY930" fmla="*/ 12608472 h 17130814"/>
              <a:gd name="connsiteX931" fmla="*/ 2299250 w 4418809"/>
              <a:gd name="connsiteY931" fmla="*/ 12186868 h 17130814"/>
              <a:gd name="connsiteX932" fmla="*/ 2275834 w 4418809"/>
              <a:gd name="connsiteY932" fmla="*/ 12159465 h 17130814"/>
              <a:gd name="connsiteX933" fmla="*/ 2283850 w 4418809"/>
              <a:gd name="connsiteY933" fmla="*/ 12160887 h 17130814"/>
              <a:gd name="connsiteX934" fmla="*/ 2671954 w 4418809"/>
              <a:gd name="connsiteY934" fmla="*/ 11889084 h 17130814"/>
              <a:gd name="connsiteX935" fmla="*/ 2685216 w 4418809"/>
              <a:gd name="connsiteY935" fmla="*/ 11814313 h 17130814"/>
              <a:gd name="connsiteX936" fmla="*/ 2484033 w 4418809"/>
              <a:gd name="connsiteY936" fmla="*/ 11454127 h 17130814"/>
              <a:gd name="connsiteX937" fmla="*/ 2449360 w 4418809"/>
              <a:gd name="connsiteY937" fmla="*/ 11440421 h 17130814"/>
              <a:gd name="connsiteX938" fmla="*/ 2468400 w 4418809"/>
              <a:gd name="connsiteY938" fmla="*/ 11422464 h 17130814"/>
              <a:gd name="connsiteX939" fmla="*/ 2516763 w 4418809"/>
              <a:gd name="connsiteY939" fmla="*/ 11314357 h 17130814"/>
              <a:gd name="connsiteX940" fmla="*/ 2475741 w 4418809"/>
              <a:gd name="connsiteY940" fmla="*/ 11161969 h 17130814"/>
              <a:gd name="connsiteX941" fmla="*/ 2338979 w 4418809"/>
              <a:gd name="connsiteY941" fmla="*/ 11083221 h 17130814"/>
              <a:gd name="connsiteX942" fmla="*/ 2283807 w 4418809"/>
              <a:gd name="connsiteY942" fmla="*/ 11086670 h 17130814"/>
              <a:gd name="connsiteX943" fmla="*/ 2293833 w 4418809"/>
              <a:gd name="connsiteY943" fmla="*/ 11074866 h 17130814"/>
              <a:gd name="connsiteX944" fmla="*/ 2269267 w 4418809"/>
              <a:gd name="connsiteY944" fmla="*/ 10293455 h 17130814"/>
              <a:gd name="connsiteX945" fmla="*/ 1726989 w 4418809"/>
              <a:gd name="connsiteY945" fmla="*/ 10085086 h 17130814"/>
              <a:gd name="connsiteX946" fmla="*/ 1718571 w 4418809"/>
              <a:gd name="connsiteY946" fmla="*/ 10086951 h 17130814"/>
              <a:gd name="connsiteX947" fmla="*/ 1713953 w 4418809"/>
              <a:gd name="connsiteY947" fmla="*/ 10086443 h 17130814"/>
              <a:gd name="connsiteX948" fmla="*/ 1507273 w 4418809"/>
              <a:gd name="connsiteY948" fmla="*/ 10146859 h 17130814"/>
              <a:gd name="connsiteX949" fmla="*/ 1475799 w 4418809"/>
              <a:gd name="connsiteY949" fmla="*/ 10171839 h 17130814"/>
              <a:gd name="connsiteX950" fmla="*/ 1496009 w 4418809"/>
              <a:gd name="connsiteY950" fmla="*/ 10118532 h 17130814"/>
              <a:gd name="connsiteX951" fmla="*/ 1505576 w 4418809"/>
              <a:gd name="connsiteY951" fmla="*/ 9969968 h 17130814"/>
              <a:gd name="connsiteX952" fmla="*/ 1505260 w 4418809"/>
              <a:gd name="connsiteY952" fmla="*/ 9970012 h 17130814"/>
              <a:gd name="connsiteX953" fmla="*/ 1505151 w 4418809"/>
              <a:gd name="connsiteY953" fmla="*/ 9966834 h 17130814"/>
              <a:gd name="connsiteX954" fmla="*/ 1273098 w 4418809"/>
              <a:gd name="connsiteY954" fmla="*/ 9790245 h 17130814"/>
              <a:gd name="connsiteX955" fmla="*/ 1096509 w 4418809"/>
              <a:gd name="connsiteY955" fmla="*/ 10022298 h 17130814"/>
              <a:gd name="connsiteX956" fmla="*/ 1097251 w 4418809"/>
              <a:gd name="connsiteY956" fmla="*/ 10025390 h 17130814"/>
              <a:gd name="connsiteX957" fmla="*/ 1134400 w 4418809"/>
              <a:gd name="connsiteY957" fmla="*/ 10020347 h 17130814"/>
              <a:gd name="connsiteX958" fmla="*/ 1133658 w 4418809"/>
              <a:gd name="connsiteY958" fmla="*/ 10017256 h 17130814"/>
              <a:gd name="connsiteX959" fmla="*/ 1278140 w 4418809"/>
              <a:gd name="connsiteY959" fmla="*/ 9827395 h 17130814"/>
              <a:gd name="connsiteX960" fmla="*/ 1468001 w 4418809"/>
              <a:gd name="connsiteY960" fmla="*/ 9971876 h 17130814"/>
              <a:gd name="connsiteX961" fmla="*/ 1468111 w 4418809"/>
              <a:gd name="connsiteY961" fmla="*/ 9975054 h 17130814"/>
              <a:gd name="connsiteX962" fmla="*/ 1468426 w 4418809"/>
              <a:gd name="connsiteY962" fmla="*/ 9975011 h 17130814"/>
              <a:gd name="connsiteX963" fmla="*/ 1179464 w 4418809"/>
              <a:gd name="connsiteY963" fmla="*/ 10354732 h 17130814"/>
              <a:gd name="connsiteX964" fmla="*/ 799742 w 4418809"/>
              <a:gd name="connsiteY964" fmla="*/ 10065770 h 17130814"/>
              <a:gd name="connsiteX965" fmla="*/ 1299768 w 4418809"/>
              <a:gd name="connsiteY965" fmla="*/ 9429253 h 17130814"/>
              <a:gd name="connsiteX966" fmla="*/ 1951366 w 4418809"/>
              <a:gd name="connsiteY966" fmla="*/ 9909462 h 17130814"/>
              <a:gd name="connsiteX967" fmla="*/ 1959026 w 4418809"/>
              <a:gd name="connsiteY967" fmla="*/ 9908422 h 17130814"/>
              <a:gd name="connsiteX968" fmla="*/ 2001314 w 4418809"/>
              <a:gd name="connsiteY968" fmla="*/ 9999213 h 17130814"/>
              <a:gd name="connsiteX969" fmla="*/ 2616917 w 4418809"/>
              <a:gd name="connsiteY969" fmla="*/ 10296923 h 17130814"/>
              <a:gd name="connsiteX970" fmla="*/ 3150996 w 4418809"/>
              <a:gd name="connsiteY970" fmla="*/ 9725990 h 17130814"/>
              <a:gd name="connsiteX971" fmla="*/ 3146681 w 4418809"/>
              <a:gd name="connsiteY971" fmla="*/ 9600766 h 17130814"/>
              <a:gd name="connsiteX972" fmla="*/ 3055045 w 4418809"/>
              <a:gd name="connsiteY972" fmla="*/ 9401673 h 17130814"/>
              <a:gd name="connsiteX973" fmla="*/ 3041465 w 4418809"/>
              <a:gd name="connsiteY973" fmla="*/ 9389122 h 17130814"/>
              <a:gd name="connsiteX974" fmla="*/ 3051392 w 4418809"/>
              <a:gd name="connsiteY974" fmla="*/ 9327463 h 17130814"/>
              <a:gd name="connsiteX975" fmla="*/ 2565339 w 4418809"/>
              <a:gd name="connsiteY975" fmla="*/ 8656007 h 17130814"/>
              <a:gd name="connsiteX976" fmla="*/ 2473931 w 4418809"/>
              <a:gd name="connsiteY976" fmla="*/ 8645949 h 17130814"/>
              <a:gd name="connsiteX977" fmla="*/ 2560855 w 4418809"/>
              <a:gd name="connsiteY977" fmla="*/ 8628429 h 17130814"/>
              <a:gd name="connsiteX978" fmla="*/ 2990823 w 4418809"/>
              <a:gd name="connsiteY978" fmla="*/ 8150208 h 17130814"/>
              <a:gd name="connsiteX979" fmla="*/ 2997733 w 4418809"/>
              <a:gd name="connsiteY979" fmla="*/ 8098949 h 17130814"/>
              <a:gd name="connsiteX980" fmla="*/ 3030242 w 4418809"/>
              <a:gd name="connsiteY980" fmla="*/ 8072832 h 17130814"/>
              <a:gd name="connsiteX981" fmla="*/ 3119443 w 4418809"/>
              <a:gd name="connsiteY981" fmla="*/ 7248731 h 17130814"/>
              <a:gd name="connsiteX982" fmla="*/ 2951726 w 4418809"/>
              <a:gd name="connsiteY982" fmla="*/ 7090117 h 17130814"/>
              <a:gd name="connsiteX983" fmla="*/ 2879613 w 4418809"/>
              <a:gd name="connsiteY983" fmla="*/ 7052801 h 17130814"/>
              <a:gd name="connsiteX984" fmla="*/ 2959400 w 4418809"/>
              <a:gd name="connsiteY984" fmla="*/ 7036104 h 17130814"/>
              <a:gd name="connsiteX985" fmla="*/ 3257934 w 4418809"/>
              <a:gd name="connsiteY985" fmla="*/ 6832012 h 17130814"/>
              <a:gd name="connsiteX986" fmla="*/ 3391470 w 4418809"/>
              <a:gd name="connsiteY986" fmla="*/ 6495941 h 17130814"/>
              <a:gd name="connsiteX987" fmla="*/ 3269827 w 4418809"/>
              <a:gd name="connsiteY987" fmla="*/ 6074336 h 17130814"/>
              <a:gd name="connsiteX988" fmla="*/ 3246412 w 4418809"/>
              <a:gd name="connsiteY988" fmla="*/ 6046934 h 17130814"/>
              <a:gd name="connsiteX989" fmla="*/ 3254428 w 4418809"/>
              <a:gd name="connsiteY989" fmla="*/ 6048356 h 17130814"/>
              <a:gd name="connsiteX990" fmla="*/ 3642531 w 4418809"/>
              <a:gd name="connsiteY990" fmla="*/ 5776552 h 17130814"/>
              <a:gd name="connsiteX991" fmla="*/ 3655794 w 4418809"/>
              <a:gd name="connsiteY991" fmla="*/ 5701782 h 17130814"/>
              <a:gd name="connsiteX992" fmla="*/ 3454610 w 4418809"/>
              <a:gd name="connsiteY992" fmla="*/ 5341596 h 17130814"/>
              <a:gd name="connsiteX993" fmla="*/ 3419937 w 4418809"/>
              <a:gd name="connsiteY993" fmla="*/ 5327889 h 17130814"/>
              <a:gd name="connsiteX994" fmla="*/ 3438977 w 4418809"/>
              <a:gd name="connsiteY994" fmla="*/ 5309933 h 17130814"/>
              <a:gd name="connsiteX995" fmla="*/ 3487341 w 4418809"/>
              <a:gd name="connsiteY995" fmla="*/ 5201826 h 17130814"/>
              <a:gd name="connsiteX996" fmla="*/ 3446319 w 4418809"/>
              <a:gd name="connsiteY996" fmla="*/ 5049437 h 17130814"/>
              <a:gd name="connsiteX997" fmla="*/ 3309556 w 4418809"/>
              <a:gd name="connsiteY997" fmla="*/ 4970689 h 17130814"/>
              <a:gd name="connsiteX998" fmla="*/ 3254385 w 4418809"/>
              <a:gd name="connsiteY998" fmla="*/ 4974139 h 17130814"/>
              <a:gd name="connsiteX999" fmla="*/ 3264410 w 4418809"/>
              <a:gd name="connsiteY999" fmla="*/ 4962335 h 17130814"/>
              <a:gd name="connsiteX1000" fmla="*/ 3304362 w 4418809"/>
              <a:gd name="connsiteY1000" fmla="*/ 4269924 h 17130814"/>
              <a:gd name="connsiteX1001" fmla="*/ 3257690 w 4418809"/>
              <a:gd name="connsiteY1001" fmla="*/ 4205541 h 17130814"/>
              <a:gd name="connsiteX1002" fmla="*/ 3258161 w 4418809"/>
              <a:gd name="connsiteY1002" fmla="*/ 4203914 h 17130814"/>
              <a:gd name="connsiteX1003" fmla="*/ 3265492 w 4418809"/>
              <a:gd name="connsiteY1003" fmla="*/ 4150114 h 17130814"/>
              <a:gd name="connsiteX1004" fmla="*/ 3187289 w 4418809"/>
              <a:gd name="connsiteY1004" fmla="*/ 3895932 h 17130814"/>
              <a:gd name="connsiteX1005" fmla="*/ 3160569 w 4418809"/>
              <a:gd name="connsiteY1005" fmla="*/ 3865753 h 17130814"/>
              <a:gd name="connsiteX1006" fmla="*/ 3274223 w 4418809"/>
              <a:gd name="connsiteY1006" fmla="*/ 3864027 h 17130814"/>
              <a:gd name="connsiteX1007" fmla="*/ 3688927 w 4418809"/>
              <a:gd name="connsiteY1007" fmla="*/ 3635625 h 17130814"/>
              <a:gd name="connsiteX1008" fmla="*/ 3822464 w 4418809"/>
              <a:gd name="connsiteY1008" fmla="*/ 3299554 h 17130814"/>
              <a:gd name="connsiteX1009" fmla="*/ 3700820 w 4418809"/>
              <a:gd name="connsiteY1009" fmla="*/ 2877950 h 17130814"/>
              <a:gd name="connsiteX1010" fmla="*/ 3677405 w 4418809"/>
              <a:gd name="connsiteY1010" fmla="*/ 2850548 h 17130814"/>
              <a:gd name="connsiteX1011" fmla="*/ 3685421 w 4418809"/>
              <a:gd name="connsiteY1011" fmla="*/ 2851970 h 17130814"/>
              <a:gd name="connsiteX1012" fmla="*/ 4073525 w 4418809"/>
              <a:gd name="connsiteY1012" fmla="*/ 2580166 h 17130814"/>
              <a:gd name="connsiteX1013" fmla="*/ 4086787 w 4418809"/>
              <a:gd name="connsiteY1013" fmla="*/ 2505396 h 17130814"/>
              <a:gd name="connsiteX1014" fmla="*/ 3885603 w 4418809"/>
              <a:gd name="connsiteY1014" fmla="*/ 2145210 h 17130814"/>
              <a:gd name="connsiteX1015" fmla="*/ 3850931 w 4418809"/>
              <a:gd name="connsiteY1015" fmla="*/ 2131503 h 17130814"/>
              <a:gd name="connsiteX1016" fmla="*/ 3869970 w 4418809"/>
              <a:gd name="connsiteY1016" fmla="*/ 2113547 h 17130814"/>
              <a:gd name="connsiteX1017" fmla="*/ 3918334 w 4418809"/>
              <a:gd name="connsiteY1017" fmla="*/ 2005440 h 17130814"/>
              <a:gd name="connsiteX1018" fmla="*/ 3877312 w 4418809"/>
              <a:gd name="connsiteY1018" fmla="*/ 1853051 h 17130814"/>
              <a:gd name="connsiteX1019" fmla="*/ 3740550 w 4418809"/>
              <a:gd name="connsiteY1019" fmla="*/ 1774303 h 17130814"/>
              <a:gd name="connsiteX1020" fmla="*/ 3685378 w 4418809"/>
              <a:gd name="connsiteY1020" fmla="*/ 1777752 h 17130814"/>
              <a:gd name="connsiteX1021" fmla="*/ 3695403 w 4418809"/>
              <a:gd name="connsiteY1021" fmla="*/ 1765949 h 17130814"/>
              <a:gd name="connsiteX1022" fmla="*/ 3822249 w 4418809"/>
              <a:gd name="connsiteY1022" fmla="*/ 1374217 h 17130814"/>
              <a:gd name="connsiteX1023" fmla="*/ 3821563 w 4418809"/>
              <a:gd name="connsiteY1023" fmla="*/ 1367968 h 17130814"/>
              <a:gd name="connsiteX1024" fmla="*/ 3868996 w 4418809"/>
              <a:gd name="connsiteY1024" fmla="*/ 1363186 h 17130814"/>
              <a:gd name="connsiteX1025" fmla="*/ 4418809 w 4418809"/>
              <a:gd name="connsiteY1025" fmla="*/ 688588 h 1713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Lst>
            <a:rect l="l" t="t" r="r" b="b"/>
            <a:pathLst>
              <a:path w="4418809" h="17130814">
                <a:moveTo>
                  <a:pt x="2048722" y="10463832"/>
                </a:moveTo>
                <a:cubicBezTo>
                  <a:pt x="2048538" y="10486250"/>
                  <a:pt x="2046104" y="10508985"/>
                  <a:pt x="2041247" y="10531766"/>
                </a:cubicBezTo>
                <a:cubicBezTo>
                  <a:pt x="1976351" y="10836127"/>
                  <a:pt x="1669299" y="11028608"/>
                  <a:pt x="1355426" y="10961683"/>
                </a:cubicBezTo>
                <a:cubicBezTo>
                  <a:pt x="1061170" y="10898942"/>
                  <a:pt x="865385" y="10630482"/>
                  <a:pt x="895534" y="10346384"/>
                </a:cubicBezTo>
                <a:lnTo>
                  <a:pt x="900855" y="10312998"/>
                </a:lnTo>
                <a:lnTo>
                  <a:pt x="907053" y="10318727"/>
                </a:lnTo>
                <a:cubicBezTo>
                  <a:pt x="983406" y="10376831"/>
                  <a:pt x="1081922" y="10405806"/>
                  <a:pt x="1184506" y="10391882"/>
                </a:cubicBezTo>
                <a:cubicBezTo>
                  <a:pt x="1235799" y="10384920"/>
                  <a:pt x="1283252" y="10367893"/>
                  <a:pt x="1325145" y="10343061"/>
                </a:cubicBezTo>
                <a:lnTo>
                  <a:pt x="1367338" y="10312156"/>
                </a:lnTo>
                <a:lnTo>
                  <a:pt x="1354487" y="10346141"/>
                </a:lnTo>
                <a:cubicBezTo>
                  <a:pt x="1350607" y="10358201"/>
                  <a:pt x="1347300" y="10370570"/>
                  <a:pt x="1344601" y="10383226"/>
                </a:cubicBezTo>
                <a:lnTo>
                  <a:pt x="1344913" y="10383293"/>
                </a:lnTo>
                <a:lnTo>
                  <a:pt x="1343941" y="10386320"/>
                </a:lnTo>
                <a:cubicBezTo>
                  <a:pt x="1320194" y="10497695"/>
                  <a:pt x="1391229" y="10607231"/>
                  <a:pt x="1502603" y="10630978"/>
                </a:cubicBezTo>
                <a:cubicBezTo>
                  <a:pt x="1613978" y="10654726"/>
                  <a:pt x="1723515" y="10583690"/>
                  <a:pt x="1747262" y="10472316"/>
                </a:cubicBezTo>
                <a:lnTo>
                  <a:pt x="1747610" y="10469156"/>
                </a:lnTo>
                <a:lnTo>
                  <a:pt x="1710945" y="10461339"/>
                </a:lnTo>
                <a:lnTo>
                  <a:pt x="1710597" y="10464498"/>
                </a:lnTo>
                <a:cubicBezTo>
                  <a:pt x="1691167" y="10555622"/>
                  <a:pt x="1601545" y="10613742"/>
                  <a:pt x="1510422" y="10594313"/>
                </a:cubicBezTo>
                <a:cubicBezTo>
                  <a:pt x="1419297" y="10574883"/>
                  <a:pt x="1361177" y="10485261"/>
                  <a:pt x="1380607" y="10394137"/>
                </a:cubicBezTo>
                <a:lnTo>
                  <a:pt x="1381579" y="10391111"/>
                </a:lnTo>
                <a:lnTo>
                  <a:pt x="1381266" y="10391044"/>
                </a:lnTo>
                <a:cubicBezTo>
                  <a:pt x="1390981" y="10345482"/>
                  <a:pt x="1409470" y="10304045"/>
                  <a:pt x="1434585" y="10268126"/>
                </a:cubicBezTo>
                <a:lnTo>
                  <a:pt x="1471030" y="10225500"/>
                </a:lnTo>
                <a:lnTo>
                  <a:pt x="1514671" y="10194889"/>
                </a:lnTo>
                <a:cubicBezTo>
                  <a:pt x="1580207" y="10158464"/>
                  <a:pt x="1651464" y="10136543"/>
                  <a:pt x="1724119" y="10128757"/>
                </a:cubicBezTo>
                <a:lnTo>
                  <a:pt x="1754630" y="10128445"/>
                </a:lnTo>
                <a:lnTo>
                  <a:pt x="1781617" y="10131414"/>
                </a:lnTo>
                <a:cubicBezTo>
                  <a:pt x="1941085" y="10165416"/>
                  <a:pt x="2050014" y="10306899"/>
                  <a:pt x="2048722" y="10463832"/>
                </a:cubicBezTo>
                <a:close/>
                <a:moveTo>
                  <a:pt x="2331583" y="8652258"/>
                </a:moveTo>
                <a:lnTo>
                  <a:pt x="2319716" y="8653340"/>
                </a:lnTo>
                <a:cubicBezTo>
                  <a:pt x="2082996" y="8698883"/>
                  <a:pt x="1884794" y="8881404"/>
                  <a:pt x="1831363" y="9131995"/>
                </a:cubicBezTo>
                <a:cubicBezTo>
                  <a:pt x="1798980" y="9283869"/>
                  <a:pt x="1863535" y="9433865"/>
                  <a:pt x="1983264" y="9517585"/>
                </a:cubicBezTo>
                <a:lnTo>
                  <a:pt x="2008328" y="9531640"/>
                </a:lnTo>
                <a:lnTo>
                  <a:pt x="1967321" y="9524146"/>
                </a:lnTo>
                <a:cubicBezTo>
                  <a:pt x="1860633" y="9493977"/>
                  <a:pt x="1760529" y="9432841"/>
                  <a:pt x="1681602" y="9341989"/>
                </a:cubicBezTo>
                <a:cubicBezTo>
                  <a:pt x="1484287" y="9114855"/>
                  <a:pt x="1489386" y="8782625"/>
                  <a:pt x="1684373" y="8573817"/>
                </a:cubicBezTo>
                <a:lnTo>
                  <a:pt x="1692273" y="8566200"/>
                </a:lnTo>
                <a:lnTo>
                  <a:pt x="1722684" y="8547337"/>
                </a:lnTo>
                <a:lnTo>
                  <a:pt x="1724998" y="8545155"/>
                </a:lnTo>
                <a:lnTo>
                  <a:pt x="1720354" y="8539117"/>
                </a:lnTo>
                <a:lnTo>
                  <a:pt x="1725900" y="8533770"/>
                </a:lnTo>
                <a:lnTo>
                  <a:pt x="1701313" y="8505468"/>
                </a:lnTo>
                <a:lnTo>
                  <a:pt x="1677027" y="8528816"/>
                </a:lnTo>
                <a:lnTo>
                  <a:pt x="1639694" y="8547146"/>
                </a:lnTo>
                <a:cubicBezTo>
                  <a:pt x="1576085" y="8563763"/>
                  <a:pt x="1505854" y="8542142"/>
                  <a:pt x="1463250" y="8486753"/>
                </a:cubicBezTo>
                <a:cubicBezTo>
                  <a:pt x="1406444" y="8412901"/>
                  <a:pt x="1420264" y="8306981"/>
                  <a:pt x="1494117" y="8250176"/>
                </a:cubicBezTo>
                <a:lnTo>
                  <a:pt x="1496818" y="8248499"/>
                </a:lnTo>
                <a:lnTo>
                  <a:pt x="1493777" y="8244547"/>
                </a:lnTo>
                <a:lnTo>
                  <a:pt x="1495862" y="8245371"/>
                </a:lnTo>
                <a:lnTo>
                  <a:pt x="1506078" y="8209299"/>
                </a:lnTo>
                <a:cubicBezTo>
                  <a:pt x="1349197" y="8164864"/>
                  <a:pt x="1249827" y="8016512"/>
                  <a:pt x="1261456" y="7860006"/>
                </a:cubicBezTo>
                <a:cubicBezTo>
                  <a:pt x="1263117" y="7837649"/>
                  <a:pt x="1267043" y="7815125"/>
                  <a:pt x="1273391" y="7792712"/>
                </a:cubicBezTo>
                <a:cubicBezTo>
                  <a:pt x="1317826" y="7635832"/>
                  <a:pt x="1466180" y="7536461"/>
                  <a:pt x="1622685" y="7548090"/>
                </a:cubicBezTo>
                <a:lnTo>
                  <a:pt x="1675677" y="7557489"/>
                </a:lnTo>
                <a:lnTo>
                  <a:pt x="1718585" y="7596485"/>
                </a:lnTo>
                <a:cubicBezTo>
                  <a:pt x="1779218" y="7644984"/>
                  <a:pt x="1850289" y="7671608"/>
                  <a:pt x="1922264" y="7677416"/>
                </a:cubicBezTo>
                <a:lnTo>
                  <a:pt x="1983841" y="7676481"/>
                </a:lnTo>
                <a:lnTo>
                  <a:pt x="1957083" y="7688231"/>
                </a:lnTo>
                <a:cubicBezTo>
                  <a:pt x="1852087" y="7747048"/>
                  <a:pt x="1777230" y="7855273"/>
                  <a:pt x="1766434" y="7984227"/>
                </a:cubicBezTo>
                <a:cubicBezTo>
                  <a:pt x="1737930" y="8324669"/>
                  <a:pt x="1990805" y="8623757"/>
                  <a:pt x="2331248" y="8652261"/>
                </a:cubicBezTo>
                <a:close/>
                <a:moveTo>
                  <a:pt x="1921186" y="13764386"/>
                </a:moveTo>
                <a:cubicBezTo>
                  <a:pt x="1919872" y="13786767"/>
                  <a:pt x="1916295" y="13809350"/>
                  <a:pt x="1910297" y="13831857"/>
                </a:cubicBezTo>
                <a:cubicBezTo>
                  <a:pt x="1830143" y="14132560"/>
                  <a:pt x="1513780" y="14309321"/>
                  <a:pt x="1203679" y="14226662"/>
                </a:cubicBezTo>
                <a:cubicBezTo>
                  <a:pt x="912959" y="14149170"/>
                  <a:pt x="730954" y="13871183"/>
                  <a:pt x="775383" y="13588965"/>
                </a:cubicBezTo>
                <a:lnTo>
                  <a:pt x="782380" y="13555890"/>
                </a:lnTo>
                <a:lnTo>
                  <a:pt x="788283" y="13561925"/>
                </a:lnTo>
                <a:cubicBezTo>
                  <a:pt x="861609" y="13623802"/>
                  <a:pt x="958539" y="13657706"/>
                  <a:pt x="1061695" y="13648970"/>
                </a:cubicBezTo>
                <a:cubicBezTo>
                  <a:pt x="1113273" y="13644602"/>
                  <a:pt x="1161524" y="13629988"/>
                  <a:pt x="1204615" y="13607300"/>
                </a:cubicBezTo>
                <a:lnTo>
                  <a:pt x="1248313" y="13578560"/>
                </a:lnTo>
                <a:lnTo>
                  <a:pt x="1233765" y="13611855"/>
                </a:lnTo>
                <a:cubicBezTo>
                  <a:pt x="1229283" y="13623703"/>
                  <a:pt x="1225356" y="13635890"/>
                  <a:pt x="1222022" y="13648394"/>
                </a:cubicBezTo>
                <a:lnTo>
                  <a:pt x="1222331" y="13648477"/>
                </a:lnTo>
                <a:lnTo>
                  <a:pt x="1221208" y="13651450"/>
                </a:lnTo>
                <a:cubicBezTo>
                  <a:pt x="1191877" y="13761487"/>
                  <a:pt x="1257302" y="13874465"/>
                  <a:pt x="1367337" y="13903795"/>
                </a:cubicBezTo>
                <a:cubicBezTo>
                  <a:pt x="1477374" y="13933126"/>
                  <a:pt x="1590352" y="13867701"/>
                  <a:pt x="1619682" y="13757665"/>
                </a:cubicBezTo>
                <a:lnTo>
                  <a:pt x="1620189" y="13754527"/>
                </a:lnTo>
                <a:lnTo>
                  <a:pt x="1583964" y="13744872"/>
                </a:lnTo>
                <a:lnTo>
                  <a:pt x="1583457" y="13748009"/>
                </a:lnTo>
                <a:cubicBezTo>
                  <a:pt x="1559459" y="13838039"/>
                  <a:pt x="1467022" y="13891568"/>
                  <a:pt x="1376994" y="13867570"/>
                </a:cubicBezTo>
                <a:cubicBezTo>
                  <a:pt x="1286964" y="13843573"/>
                  <a:pt x="1233435" y="13751135"/>
                  <a:pt x="1257433" y="13661106"/>
                </a:cubicBezTo>
                <a:lnTo>
                  <a:pt x="1258556" y="13658132"/>
                </a:lnTo>
                <a:lnTo>
                  <a:pt x="1258247" y="13658050"/>
                </a:lnTo>
                <a:cubicBezTo>
                  <a:pt x="1270246" y="13613035"/>
                  <a:pt x="1290800" y="13572583"/>
                  <a:pt x="1317694" y="13537976"/>
                </a:cubicBezTo>
                <a:lnTo>
                  <a:pt x="1356241" y="13497241"/>
                </a:lnTo>
                <a:lnTo>
                  <a:pt x="1401369" y="13468868"/>
                </a:lnTo>
                <a:cubicBezTo>
                  <a:pt x="1468657" y="13435792"/>
                  <a:pt x="1540929" y="13417492"/>
                  <a:pt x="1613884" y="13413377"/>
                </a:cubicBezTo>
                <a:lnTo>
                  <a:pt x="1644371" y="13414603"/>
                </a:lnTo>
                <a:lnTo>
                  <a:pt x="1671175" y="13418928"/>
                </a:lnTo>
                <a:cubicBezTo>
                  <a:pt x="1828726" y="13460925"/>
                  <a:pt x="1930386" y="13607718"/>
                  <a:pt x="1921186" y="13764386"/>
                </a:cubicBezTo>
                <a:close/>
                <a:moveTo>
                  <a:pt x="2105482" y="11684224"/>
                </a:moveTo>
                <a:cubicBezTo>
                  <a:pt x="2089934" y="11869920"/>
                  <a:pt x="1926794" y="12007852"/>
                  <a:pt x="1741099" y="11992304"/>
                </a:cubicBezTo>
                <a:cubicBezTo>
                  <a:pt x="1555404" y="11976757"/>
                  <a:pt x="1417471" y="11813617"/>
                  <a:pt x="1433019" y="11627922"/>
                </a:cubicBezTo>
                <a:lnTo>
                  <a:pt x="1433337" y="11627948"/>
                </a:lnTo>
                <a:lnTo>
                  <a:pt x="1433283" y="11624770"/>
                </a:lnTo>
                <a:cubicBezTo>
                  <a:pt x="1441056" y="11531922"/>
                  <a:pt x="1522627" y="11462956"/>
                  <a:pt x="1615474" y="11470730"/>
                </a:cubicBezTo>
                <a:cubicBezTo>
                  <a:pt x="1708321" y="11478503"/>
                  <a:pt x="1777288" y="11560074"/>
                  <a:pt x="1769514" y="11652921"/>
                </a:cubicBezTo>
                <a:lnTo>
                  <a:pt x="1768932" y="11656046"/>
                </a:lnTo>
                <a:lnTo>
                  <a:pt x="1806292" y="11659174"/>
                </a:lnTo>
                <a:lnTo>
                  <a:pt x="1806873" y="11656049"/>
                </a:lnTo>
                <a:cubicBezTo>
                  <a:pt x="1816375" y="11542568"/>
                  <a:pt x="1732083" y="11442871"/>
                  <a:pt x="1618602" y="11433370"/>
                </a:cubicBezTo>
                <a:cubicBezTo>
                  <a:pt x="1505121" y="11423869"/>
                  <a:pt x="1405425" y="11508161"/>
                  <a:pt x="1395923" y="11621642"/>
                </a:cubicBezTo>
                <a:lnTo>
                  <a:pt x="1395977" y="11624820"/>
                </a:lnTo>
                <a:lnTo>
                  <a:pt x="1395659" y="11624794"/>
                </a:lnTo>
                <a:cubicBezTo>
                  <a:pt x="1378384" y="11831122"/>
                  <a:pt x="1531643" y="12012389"/>
                  <a:pt x="1737971" y="12029664"/>
                </a:cubicBezTo>
                <a:lnTo>
                  <a:pt x="1800508" y="12028604"/>
                </a:lnTo>
                <a:lnTo>
                  <a:pt x="1777910" y="12038127"/>
                </a:lnTo>
                <a:cubicBezTo>
                  <a:pt x="1735079" y="12061303"/>
                  <a:pt x="1696085" y="12093258"/>
                  <a:pt x="1663752" y="12133680"/>
                </a:cubicBezTo>
                <a:cubicBezTo>
                  <a:pt x="1582920" y="12234735"/>
                  <a:pt x="1562853" y="12364786"/>
                  <a:pt x="1598645" y="12479689"/>
                </a:cubicBezTo>
                <a:lnTo>
                  <a:pt x="1622501" y="12536298"/>
                </a:lnTo>
                <a:lnTo>
                  <a:pt x="1532691" y="12588046"/>
                </a:lnTo>
                <a:cubicBezTo>
                  <a:pt x="1292898" y="12694658"/>
                  <a:pt x="999075" y="12618060"/>
                  <a:pt x="834471" y="12390552"/>
                </a:cubicBezTo>
                <a:cubicBezTo>
                  <a:pt x="646352" y="12130540"/>
                  <a:pt x="698245" y="11771880"/>
                  <a:pt x="950377" y="11589461"/>
                </a:cubicBezTo>
                <a:lnTo>
                  <a:pt x="947579" y="11585592"/>
                </a:lnTo>
                <a:lnTo>
                  <a:pt x="955147" y="11530097"/>
                </a:lnTo>
                <a:cubicBezTo>
                  <a:pt x="1008509" y="11249430"/>
                  <a:pt x="1273609" y="11049122"/>
                  <a:pt x="1573431" y="11074224"/>
                </a:cubicBezTo>
                <a:cubicBezTo>
                  <a:pt x="1893240" y="11101001"/>
                  <a:pt x="2131447" y="11374107"/>
                  <a:pt x="2105482" y="11684224"/>
                </a:cubicBezTo>
                <a:close/>
                <a:moveTo>
                  <a:pt x="1916364" y="14986088"/>
                </a:moveTo>
                <a:cubicBezTo>
                  <a:pt x="1891477" y="15170765"/>
                  <a:pt x="1721593" y="15300299"/>
                  <a:pt x="1536917" y="15275412"/>
                </a:cubicBezTo>
                <a:cubicBezTo>
                  <a:pt x="1352242" y="15250525"/>
                  <a:pt x="1222707" y="15080641"/>
                  <a:pt x="1247594" y="14895964"/>
                </a:cubicBezTo>
                <a:lnTo>
                  <a:pt x="1247910" y="14896007"/>
                </a:lnTo>
                <a:lnTo>
                  <a:pt x="1248016" y="14892830"/>
                </a:lnTo>
                <a:cubicBezTo>
                  <a:pt x="1260460" y="14800492"/>
                  <a:pt x="1345403" y="14735725"/>
                  <a:pt x="1437740" y="14748168"/>
                </a:cubicBezTo>
                <a:cubicBezTo>
                  <a:pt x="1530078" y="14760612"/>
                  <a:pt x="1594845" y="14845554"/>
                  <a:pt x="1582402" y="14937892"/>
                </a:cubicBezTo>
                <a:lnTo>
                  <a:pt x="1581663" y="14940984"/>
                </a:lnTo>
                <a:lnTo>
                  <a:pt x="1618817" y="14945990"/>
                </a:lnTo>
                <a:lnTo>
                  <a:pt x="1619556" y="14942899"/>
                </a:lnTo>
                <a:cubicBezTo>
                  <a:pt x="1634765" y="14830041"/>
                  <a:pt x="1555605" y="14726223"/>
                  <a:pt x="1442747" y="14711014"/>
                </a:cubicBezTo>
                <a:cubicBezTo>
                  <a:pt x="1329889" y="14695805"/>
                  <a:pt x="1226071" y="14774965"/>
                  <a:pt x="1210862" y="14887823"/>
                </a:cubicBezTo>
                <a:lnTo>
                  <a:pt x="1210756" y="14891000"/>
                </a:lnTo>
                <a:lnTo>
                  <a:pt x="1210440" y="14890957"/>
                </a:lnTo>
                <a:cubicBezTo>
                  <a:pt x="1182787" y="15096154"/>
                  <a:pt x="1326715" y="15284913"/>
                  <a:pt x="1531910" y="15312566"/>
                </a:cubicBezTo>
                <a:lnTo>
                  <a:pt x="1594421" y="15314660"/>
                </a:lnTo>
                <a:lnTo>
                  <a:pt x="1571372" y="15323031"/>
                </a:lnTo>
                <a:cubicBezTo>
                  <a:pt x="1527427" y="15344019"/>
                  <a:pt x="1486872" y="15373968"/>
                  <a:pt x="1452543" y="15412709"/>
                </a:cubicBezTo>
                <a:cubicBezTo>
                  <a:pt x="1366720" y="15509562"/>
                  <a:pt x="1340124" y="15638436"/>
                  <a:pt x="1370079" y="15754997"/>
                </a:cubicBezTo>
                <a:lnTo>
                  <a:pt x="1391052" y="15812736"/>
                </a:lnTo>
                <a:lnTo>
                  <a:pt x="1298748" y="15859892"/>
                </a:lnTo>
                <a:cubicBezTo>
                  <a:pt x="1053886" y="15954284"/>
                  <a:pt x="764298" y="15862973"/>
                  <a:pt x="611370" y="15627457"/>
                </a:cubicBezTo>
                <a:cubicBezTo>
                  <a:pt x="436595" y="15358294"/>
                  <a:pt x="506498" y="15002706"/>
                  <a:pt x="767504" y="14833227"/>
                </a:cubicBezTo>
                <a:lnTo>
                  <a:pt x="764904" y="14829221"/>
                </a:lnTo>
                <a:lnTo>
                  <a:pt x="775260" y="14774179"/>
                </a:lnTo>
                <a:cubicBezTo>
                  <a:pt x="842700" y="14496558"/>
                  <a:pt x="1117558" y="14309865"/>
                  <a:pt x="1415734" y="14350047"/>
                </a:cubicBezTo>
                <a:cubicBezTo>
                  <a:pt x="1733787" y="14392909"/>
                  <a:pt x="1957927" y="14677673"/>
                  <a:pt x="1916364" y="14986088"/>
                </a:cubicBezTo>
                <a:close/>
                <a:moveTo>
                  <a:pt x="2991941" y="4480530"/>
                </a:moveTo>
                <a:lnTo>
                  <a:pt x="2976597" y="4527837"/>
                </a:lnTo>
                <a:cubicBezTo>
                  <a:pt x="2870058" y="4767662"/>
                  <a:pt x="2600642" y="4907711"/>
                  <a:pt x="2326003" y="4849152"/>
                </a:cubicBezTo>
                <a:cubicBezTo>
                  <a:pt x="2031748" y="4786411"/>
                  <a:pt x="1835963" y="4517951"/>
                  <a:pt x="1866112" y="4233852"/>
                </a:cubicBezTo>
                <a:lnTo>
                  <a:pt x="1871433" y="4200468"/>
                </a:lnTo>
                <a:lnTo>
                  <a:pt x="1877631" y="4206197"/>
                </a:lnTo>
                <a:cubicBezTo>
                  <a:pt x="1953983" y="4264299"/>
                  <a:pt x="2052500" y="4293275"/>
                  <a:pt x="2155084" y="4279350"/>
                </a:cubicBezTo>
                <a:cubicBezTo>
                  <a:pt x="2206376" y="4272389"/>
                  <a:pt x="2253830" y="4255361"/>
                  <a:pt x="2295723" y="4230530"/>
                </a:cubicBezTo>
                <a:lnTo>
                  <a:pt x="2337916" y="4199625"/>
                </a:lnTo>
                <a:lnTo>
                  <a:pt x="2325065" y="4233610"/>
                </a:lnTo>
                <a:cubicBezTo>
                  <a:pt x="2321185" y="4245669"/>
                  <a:pt x="2317877" y="4258039"/>
                  <a:pt x="2315178" y="4270695"/>
                </a:cubicBezTo>
                <a:lnTo>
                  <a:pt x="2315490" y="4270762"/>
                </a:lnTo>
                <a:lnTo>
                  <a:pt x="2314519" y="4273788"/>
                </a:lnTo>
                <a:cubicBezTo>
                  <a:pt x="2290772" y="4385163"/>
                  <a:pt x="2361807" y="4494700"/>
                  <a:pt x="2473181" y="4518447"/>
                </a:cubicBezTo>
                <a:cubicBezTo>
                  <a:pt x="2556712" y="4536257"/>
                  <a:pt x="2639210" y="4500752"/>
                  <a:pt x="2685256" y="4434901"/>
                </a:cubicBezTo>
                <a:lnTo>
                  <a:pt x="2685509" y="4434449"/>
                </a:lnTo>
                <a:lnTo>
                  <a:pt x="2795862" y="4488832"/>
                </a:lnTo>
                <a:cubicBezTo>
                  <a:pt x="2842963" y="4501208"/>
                  <a:pt x="2891712" y="4504145"/>
                  <a:pt x="2939290" y="4498007"/>
                </a:cubicBezTo>
                <a:close/>
                <a:moveTo>
                  <a:pt x="3019300" y="4351300"/>
                </a:moveTo>
                <a:cubicBezTo>
                  <a:pt x="3019116" y="4373719"/>
                  <a:pt x="3016681" y="4396453"/>
                  <a:pt x="3011824" y="4419234"/>
                </a:cubicBezTo>
                <a:lnTo>
                  <a:pt x="3006036" y="4437078"/>
                </a:lnTo>
                <a:lnTo>
                  <a:pt x="2934493" y="4460825"/>
                </a:lnTo>
                <a:cubicBezTo>
                  <a:pt x="2891672" y="4466350"/>
                  <a:pt x="2847798" y="4463707"/>
                  <a:pt x="2805408" y="4452568"/>
                </a:cubicBezTo>
                <a:lnTo>
                  <a:pt x="2703508" y="4402351"/>
                </a:lnTo>
                <a:lnTo>
                  <a:pt x="2705077" y="4399553"/>
                </a:lnTo>
                <a:cubicBezTo>
                  <a:pt x="2710563" y="4386998"/>
                  <a:pt x="2714872" y="4373707"/>
                  <a:pt x="2717840" y="4359785"/>
                </a:cubicBezTo>
                <a:lnTo>
                  <a:pt x="2718188" y="4356625"/>
                </a:lnTo>
                <a:lnTo>
                  <a:pt x="2681522" y="4348807"/>
                </a:lnTo>
                <a:lnTo>
                  <a:pt x="2681174" y="4351967"/>
                </a:lnTo>
                <a:cubicBezTo>
                  <a:pt x="2661745" y="4443091"/>
                  <a:pt x="2572123" y="4501211"/>
                  <a:pt x="2480999" y="4481782"/>
                </a:cubicBezTo>
                <a:cubicBezTo>
                  <a:pt x="2389875" y="4462352"/>
                  <a:pt x="2331755" y="4372730"/>
                  <a:pt x="2351184" y="4281606"/>
                </a:cubicBezTo>
                <a:lnTo>
                  <a:pt x="2352156" y="4278580"/>
                </a:lnTo>
                <a:lnTo>
                  <a:pt x="2351844" y="4278513"/>
                </a:lnTo>
                <a:cubicBezTo>
                  <a:pt x="2361559" y="4232950"/>
                  <a:pt x="2380048" y="4191514"/>
                  <a:pt x="2405163" y="4155595"/>
                </a:cubicBezTo>
                <a:lnTo>
                  <a:pt x="2441607" y="4112969"/>
                </a:lnTo>
                <a:lnTo>
                  <a:pt x="2485249" y="4082357"/>
                </a:lnTo>
                <a:cubicBezTo>
                  <a:pt x="2550784" y="4045932"/>
                  <a:pt x="2622042" y="4024012"/>
                  <a:pt x="2694697" y="4016226"/>
                </a:cubicBezTo>
                <a:lnTo>
                  <a:pt x="2725207" y="4015913"/>
                </a:lnTo>
                <a:lnTo>
                  <a:pt x="2752194" y="4018882"/>
                </a:lnTo>
                <a:cubicBezTo>
                  <a:pt x="2911662" y="4052885"/>
                  <a:pt x="3020592" y="4194368"/>
                  <a:pt x="3019300" y="4351300"/>
                </a:cubicBezTo>
                <a:close/>
                <a:moveTo>
                  <a:pt x="2366703" y="12637622"/>
                </a:moveTo>
                <a:cubicBezTo>
                  <a:pt x="2350587" y="12733803"/>
                  <a:pt x="2310107" y="12827894"/>
                  <a:pt x="2244329" y="12910127"/>
                </a:cubicBezTo>
                <a:cubicBezTo>
                  <a:pt x="2043865" y="13160743"/>
                  <a:pt x="1684348" y="13206323"/>
                  <a:pt x="1441326" y="13011933"/>
                </a:cubicBezTo>
                <a:lnTo>
                  <a:pt x="1417908" y="13041210"/>
                </a:lnTo>
                <a:cubicBezTo>
                  <a:pt x="1501278" y="13107897"/>
                  <a:pt x="1596610" y="13149517"/>
                  <a:pt x="1694797" y="13167085"/>
                </a:cubicBezTo>
                <a:lnTo>
                  <a:pt x="1696362" y="13167287"/>
                </a:lnTo>
                <a:lnTo>
                  <a:pt x="1695845" y="13167959"/>
                </a:lnTo>
                <a:cubicBezTo>
                  <a:pt x="1769616" y="13224871"/>
                  <a:pt x="1813335" y="13306296"/>
                  <a:pt x="1824384" y="13391937"/>
                </a:cubicBezTo>
                <a:lnTo>
                  <a:pt x="1824458" y="13394182"/>
                </a:lnTo>
                <a:lnTo>
                  <a:pt x="1791140" y="13384308"/>
                </a:lnTo>
                <a:lnTo>
                  <a:pt x="1670231" y="13374184"/>
                </a:lnTo>
                <a:lnTo>
                  <a:pt x="1670379" y="13372421"/>
                </a:lnTo>
                <a:lnTo>
                  <a:pt x="1618951" y="13369906"/>
                </a:lnTo>
                <a:lnTo>
                  <a:pt x="1610450" y="13371344"/>
                </a:lnTo>
                <a:lnTo>
                  <a:pt x="1605864" y="13370604"/>
                </a:lnTo>
                <a:cubicBezTo>
                  <a:pt x="1531260" y="13366223"/>
                  <a:pt x="1458672" y="13384466"/>
                  <a:pt x="1396401" y="13420526"/>
                </a:cubicBezTo>
                <a:lnTo>
                  <a:pt x="1363708" y="13443888"/>
                </a:lnTo>
                <a:lnTo>
                  <a:pt x="1386579" y="13391668"/>
                </a:lnTo>
                <a:cubicBezTo>
                  <a:pt x="1401698" y="13345375"/>
                  <a:pt x="1407989" y="13295353"/>
                  <a:pt x="1403621" y="13243774"/>
                </a:cubicBezTo>
                <a:lnTo>
                  <a:pt x="1403304" y="13243802"/>
                </a:lnTo>
                <a:lnTo>
                  <a:pt x="1403355" y="13240623"/>
                </a:lnTo>
                <a:cubicBezTo>
                  <a:pt x="1393745" y="13127151"/>
                  <a:pt x="1293969" y="13042954"/>
                  <a:pt x="1180497" y="13052563"/>
                </a:cubicBezTo>
                <a:cubicBezTo>
                  <a:pt x="1067025" y="13062173"/>
                  <a:pt x="982829" y="13161949"/>
                  <a:pt x="992438" y="13275421"/>
                </a:cubicBezTo>
                <a:lnTo>
                  <a:pt x="993022" y="13278546"/>
                </a:lnTo>
                <a:lnTo>
                  <a:pt x="1030378" y="13275382"/>
                </a:lnTo>
                <a:lnTo>
                  <a:pt x="1029793" y="13272257"/>
                </a:lnTo>
                <a:cubicBezTo>
                  <a:pt x="1021932" y="13179418"/>
                  <a:pt x="1090821" y="13097782"/>
                  <a:pt x="1183661" y="13089919"/>
                </a:cubicBezTo>
                <a:cubicBezTo>
                  <a:pt x="1276501" y="13082058"/>
                  <a:pt x="1358136" y="13150946"/>
                  <a:pt x="1365999" y="13243787"/>
                </a:cubicBezTo>
                <a:lnTo>
                  <a:pt x="1365948" y="13246966"/>
                </a:lnTo>
                <a:lnTo>
                  <a:pt x="1366265" y="13246938"/>
                </a:lnTo>
                <a:cubicBezTo>
                  <a:pt x="1381990" y="13432619"/>
                  <a:pt x="1244212" y="13595890"/>
                  <a:pt x="1058532" y="13611614"/>
                </a:cubicBezTo>
                <a:cubicBezTo>
                  <a:pt x="872851" y="13627338"/>
                  <a:pt x="709580" y="13489561"/>
                  <a:pt x="693856" y="13303880"/>
                </a:cubicBezTo>
                <a:cubicBezTo>
                  <a:pt x="667596" y="12993787"/>
                  <a:pt x="905545" y="12720454"/>
                  <a:pt x="1225328" y="12693374"/>
                </a:cubicBezTo>
                <a:cubicBezTo>
                  <a:pt x="1265301" y="12689989"/>
                  <a:pt x="1304661" y="12690611"/>
                  <a:pt x="1342986" y="12694899"/>
                </a:cubicBezTo>
                <a:lnTo>
                  <a:pt x="1344741" y="12695269"/>
                </a:lnTo>
                <a:lnTo>
                  <a:pt x="1346806" y="12670604"/>
                </a:lnTo>
                <a:lnTo>
                  <a:pt x="1385768" y="12671664"/>
                </a:lnTo>
                <a:cubicBezTo>
                  <a:pt x="1459816" y="12660248"/>
                  <a:pt x="1532658" y="12635199"/>
                  <a:pt x="1600479" y="12595905"/>
                </a:cubicBezTo>
                <a:lnTo>
                  <a:pt x="1642005" y="12568942"/>
                </a:lnTo>
                <a:lnTo>
                  <a:pt x="1668093" y="12607476"/>
                </a:lnTo>
                <a:cubicBezTo>
                  <a:pt x="1684031" y="12626621"/>
                  <a:pt x="1702127" y="12644452"/>
                  <a:pt x="1722337" y="12660618"/>
                </a:cubicBezTo>
                <a:lnTo>
                  <a:pt x="1722537" y="12660370"/>
                </a:lnTo>
                <a:lnTo>
                  <a:pt x="1724807" y="12662595"/>
                </a:lnTo>
                <a:cubicBezTo>
                  <a:pt x="1813736" y="12733728"/>
                  <a:pt x="1943490" y="12719302"/>
                  <a:pt x="2014624" y="12630373"/>
                </a:cubicBezTo>
                <a:cubicBezTo>
                  <a:pt x="2085757" y="12541444"/>
                  <a:pt x="2071330" y="12411689"/>
                  <a:pt x="1982402" y="12340557"/>
                </a:cubicBezTo>
                <a:lnTo>
                  <a:pt x="1979732" y="12338830"/>
                </a:lnTo>
                <a:lnTo>
                  <a:pt x="1956315" y="12368106"/>
                </a:lnTo>
                <a:lnTo>
                  <a:pt x="1958984" y="12369833"/>
                </a:lnTo>
                <a:cubicBezTo>
                  <a:pt x="2031743" y="12428032"/>
                  <a:pt x="2043546" y="12534195"/>
                  <a:pt x="1985347" y="12606955"/>
                </a:cubicBezTo>
                <a:cubicBezTo>
                  <a:pt x="1927148" y="12679714"/>
                  <a:pt x="1820984" y="12691518"/>
                  <a:pt x="1748224" y="12633318"/>
                </a:cubicBezTo>
                <a:lnTo>
                  <a:pt x="1745954" y="12631094"/>
                </a:lnTo>
                <a:lnTo>
                  <a:pt x="1745755" y="12631342"/>
                </a:lnTo>
                <a:cubicBezTo>
                  <a:pt x="1600236" y="12514944"/>
                  <a:pt x="1576629" y="12302617"/>
                  <a:pt x="1693028" y="12157098"/>
                </a:cubicBezTo>
                <a:cubicBezTo>
                  <a:pt x="1809427" y="12011579"/>
                  <a:pt x="2021754" y="11987972"/>
                  <a:pt x="2167273" y="12104372"/>
                </a:cubicBezTo>
                <a:cubicBezTo>
                  <a:pt x="2182462" y="12116521"/>
                  <a:pt x="2196836" y="12129319"/>
                  <a:pt x="2210389" y="12142701"/>
                </a:cubicBezTo>
                <a:lnTo>
                  <a:pt x="2210454" y="12142772"/>
                </a:lnTo>
                <a:lnTo>
                  <a:pt x="2209080" y="12147625"/>
                </a:lnTo>
                <a:lnTo>
                  <a:pt x="2216007" y="12148854"/>
                </a:lnTo>
                <a:lnTo>
                  <a:pt x="2248580" y="12184525"/>
                </a:lnTo>
                <a:cubicBezTo>
                  <a:pt x="2352748" y="12311214"/>
                  <a:pt x="2393564" y="12477320"/>
                  <a:pt x="2366703" y="12637622"/>
                </a:cubicBezTo>
                <a:close/>
                <a:moveTo>
                  <a:pt x="2142086" y="15855451"/>
                </a:moveTo>
                <a:cubicBezTo>
                  <a:pt x="2135631" y="15983941"/>
                  <a:pt x="2086367" y="16112346"/>
                  <a:pt x="1993248" y="16217431"/>
                </a:cubicBezTo>
                <a:cubicBezTo>
                  <a:pt x="1780408" y="16457625"/>
                  <a:pt x="1419050" y="16485027"/>
                  <a:pt x="1186135" y="16278636"/>
                </a:cubicBezTo>
                <a:lnTo>
                  <a:pt x="1161271" y="16306694"/>
                </a:lnTo>
                <a:cubicBezTo>
                  <a:pt x="1241174" y="16377499"/>
                  <a:pt x="1334287" y="16423871"/>
                  <a:pt x="1431464" y="16446365"/>
                </a:cubicBezTo>
                <a:lnTo>
                  <a:pt x="1433018" y="16446646"/>
                </a:lnTo>
                <a:lnTo>
                  <a:pt x="1432466" y="16447291"/>
                </a:lnTo>
                <a:cubicBezTo>
                  <a:pt x="1574084" y="16568406"/>
                  <a:pt x="1590706" y="16781394"/>
                  <a:pt x="1469591" y="16923010"/>
                </a:cubicBezTo>
                <a:cubicBezTo>
                  <a:pt x="1378755" y="17029226"/>
                  <a:pt x="1236241" y="17065128"/>
                  <a:pt x="1110915" y="17025346"/>
                </a:cubicBezTo>
                <a:lnTo>
                  <a:pt x="999115" y="16963058"/>
                </a:lnTo>
                <a:lnTo>
                  <a:pt x="1035630" y="16907424"/>
                </a:lnTo>
                <a:cubicBezTo>
                  <a:pt x="1060840" y="16859432"/>
                  <a:pt x="1077057" y="16805704"/>
                  <a:pt x="1081865" y="16748284"/>
                </a:cubicBezTo>
                <a:cubicBezTo>
                  <a:pt x="1101095" y="16518605"/>
                  <a:pt x="930492" y="16316824"/>
                  <a:pt x="700813" y="16297594"/>
                </a:cubicBezTo>
                <a:lnTo>
                  <a:pt x="700783" y="16297948"/>
                </a:lnTo>
                <a:lnTo>
                  <a:pt x="697304" y="16297300"/>
                </a:lnTo>
                <a:cubicBezTo>
                  <a:pt x="570980" y="16286724"/>
                  <a:pt x="460002" y="16380554"/>
                  <a:pt x="449425" y="16506878"/>
                </a:cubicBezTo>
                <a:cubicBezTo>
                  <a:pt x="438848" y="16633202"/>
                  <a:pt x="532679" y="16744181"/>
                  <a:pt x="659003" y="16754758"/>
                </a:cubicBezTo>
                <a:lnTo>
                  <a:pt x="662542" y="16754697"/>
                </a:lnTo>
                <a:lnTo>
                  <a:pt x="666023" y="16713111"/>
                </a:lnTo>
                <a:lnTo>
                  <a:pt x="662485" y="16713171"/>
                </a:lnTo>
                <a:cubicBezTo>
                  <a:pt x="559130" y="16704517"/>
                  <a:pt x="482358" y="16613715"/>
                  <a:pt x="491012" y="16510360"/>
                </a:cubicBezTo>
                <a:cubicBezTo>
                  <a:pt x="499665" y="16407005"/>
                  <a:pt x="590467" y="16330233"/>
                  <a:pt x="693822" y="16338887"/>
                </a:cubicBezTo>
                <a:lnTo>
                  <a:pt x="697301" y="16339534"/>
                </a:lnTo>
                <a:lnTo>
                  <a:pt x="697331" y="16339181"/>
                </a:lnTo>
                <a:cubicBezTo>
                  <a:pt x="904042" y="16356488"/>
                  <a:pt x="1057584" y="16538090"/>
                  <a:pt x="1040277" y="16744802"/>
                </a:cubicBezTo>
                <a:cubicBezTo>
                  <a:pt x="1022970" y="16951512"/>
                  <a:pt x="841367" y="17105056"/>
                  <a:pt x="634657" y="17087748"/>
                </a:cubicBezTo>
                <a:cubicBezTo>
                  <a:pt x="289441" y="17058844"/>
                  <a:pt x="33753" y="16746817"/>
                  <a:pt x="63559" y="16390814"/>
                </a:cubicBezTo>
                <a:cubicBezTo>
                  <a:pt x="89640" y="16079311"/>
                  <a:pt x="325661" y="15837356"/>
                  <a:pt x="615526" y="15801097"/>
                </a:cubicBezTo>
                <a:lnTo>
                  <a:pt x="694417" y="15799515"/>
                </a:lnTo>
                <a:lnTo>
                  <a:pt x="694520" y="15798286"/>
                </a:lnTo>
                <a:lnTo>
                  <a:pt x="724668" y="15824329"/>
                </a:lnTo>
                <a:cubicBezTo>
                  <a:pt x="909090" y="15955792"/>
                  <a:pt x="1156908" y="15978635"/>
                  <a:pt x="1366054" y="15871157"/>
                </a:cubicBezTo>
                <a:lnTo>
                  <a:pt x="1408886" y="15846322"/>
                </a:lnTo>
                <a:lnTo>
                  <a:pt x="1432999" y="15886122"/>
                </a:lnTo>
                <a:cubicBezTo>
                  <a:pt x="1447952" y="15906045"/>
                  <a:pt x="1465125" y="15924767"/>
                  <a:pt x="1484496" y="15941931"/>
                </a:cubicBezTo>
                <a:lnTo>
                  <a:pt x="1484707" y="15941693"/>
                </a:lnTo>
                <a:lnTo>
                  <a:pt x="1486864" y="15944030"/>
                </a:lnTo>
                <a:cubicBezTo>
                  <a:pt x="1572093" y="16019554"/>
                  <a:pt x="1702410" y="16011686"/>
                  <a:pt x="1777935" y="15926455"/>
                </a:cubicBezTo>
                <a:cubicBezTo>
                  <a:pt x="1853460" y="15841225"/>
                  <a:pt x="1845591" y="15710907"/>
                  <a:pt x="1760361" y="15635383"/>
                </a:cubicBezTo>
                <a:lnTo>
                  <a:pt x="1757782" y="15633524"/>
                </a:lnTo>
                <a:lnTo>
                  <a:pt x="1732918" y="15661583"/>
                </a:lnTo>
                <a:lnTo>
                  <a:pt x="1735497" y="15663442"/>
                </a:lnTo>
                <a:cubicBezTo>
                  <a:pt x="1805230" y="15725234"/>
                  <a:pt x="1811668" y="15831858"/>
                  <a:pt x="1749875" y="15901592"/>
                </a:cubicBezTo>
                <a:cubicBezTo>
                  <a:pt x="1688084" y="15971325"/>
                  <a:pt x="1581460" y="15977763"/>
                  <a:pt x="1511727" y="15915970"/>
                </a:cubicBezTo>
                <a:lnTo>
                  <a:pt x="1509570" y="15913634"/>
                </a:lnTo>
                <a:lnTo>
                  <a:pt x="1509359" y="15913873"/>
                </a:lnTo>
                <a:cubicBezTo>
                  <a:pt x="1369891" y="15790287"/>
                  <a:pt x="1357016" y="15577040"/>
                  <a:pt x="1480601" y="15437573"/>
                </a:cubicBezTo>
                <a:cubicBezTo>
                  <a:pt x="1604187" y="15298105"/>
                  <a:pt x="1817434" y="15285231"/>
                  <a:pt x="1956901" y="15408816"/>
                </a:cubicBezTo>
                <a:cubicBezTo>
                  <a:pt x="1971459" y="15421715"/>
                  <a:pt x="1985170" y="15435222"/>
                  <a:pt x="1998031" y="15449269"/>
                </a:cubicBezTo>
                <a:lnTo>
                  <a:pt x="1998092" y="15449343"/>
                </a:lnTo>
                <a:lnTo>
                  <a:pt x="1996475" y="15454121"/>
                </a:lnTo>
                <a:lnTo>
                  <a:pt x="2003332" y="15455698"/>
                </a:lnTo>
                <a:lnTo>
                  <a:pt x="2034065" y="15492966"/>
                </a:lnTo>
                <a:cubicBezTo>
                  <a:pt x="2112185" y="15598389"/>
                  <a:pt x="2148540" y="15726962"/>
                  <a:pt x="2142086" y="15855451"/>
                </a:cubicBezTo>
                <a:close/>
                <a:moveTo>
                  <a:pt x="3076059" y="5571693"/>
                </a:moveTo>
                <a:cubicBezTo>
                  <a:pt x="3060512" y="5757389"/>
                  <a:pt x="2897372" y="5895321"/>
                  <a:pt x="2711677" y="5879773"/>
                </a:cubicBezTo>
                <a:cubicBezTo>
                  <a:pt x="2525981" y="5864226"/>
                  <a:pt x="2388049" y="5701086"/>
                  <a:pt x="2403596" y="5515390"/>
                </a:cubicBezTo>
                <a:lnTo>
                  <a:pt x="2403914" y="5515417"/>
                </a:lnTo>
                <a:lnTo>
                  <a:pt x="2403860" y="5512238"/>
                </a:lnTo>
                <a:cubicBezTo>
                  <a:pt x="2411634" y="5419391"/>
                  <a:pt x="2493204" y="5350425"/>
                  <a:pt x="2586052" y="5358198"/>
                </a:cubicBezTo>
                <a:cubicBezTo>
                  <a:pt x="2678899" y="5365972"/>
                  <a:pt x="2747865" y="5447543"/>
                  <a:pt x="2740092" y="5540390"/>
                </a:cubicBezTo>
                <a:lnTo>
                  <a:pt x="2739510" y="5543515"/>
                </a:lnTo>
                <a:lnTo>
                  <a:pt x="2776869" y="5546643"/>
                </a:lnTo>
                <a:lnTo>
                  <a:pt x="2777451" y="5543518"/>
                </a:lnTo>
                <a:cubicBezTo>
                  <a:pt x="2786952" y="5430037"/>
                  <a:pt x="2702660" y="5330341"/>
                  <a:pt x="2589180" y="5320839"/>
                </a:cubicBezTo>
                <a:cubicBezTo>
                  <a:pt x="2475699" y="5311338"/>
                  <a:pt x="2376003" y="5395630"/>
                  <a:pt x="2366501" y="5509110"/>
                </a:cubicBezTo>
                <a:lnTo>
                  <a:pt x="2366555" y="5512289"/>
                </a:lnTo>
                <a:lnTo>
                  <a:pt x="2366237" y="5512262"/>
                </a:lnTo>
                <a:cubicBezTo>
                  <a:pt x="2348962" y="5718591"/>
                  <a:pt x="2502220" y="5899857"/>
                  <a:pt x="2708549" y="5917133"/>
                </a:cubicBezTo>
                <a:lnTo>
                  <a:pt x="2771084" y="5916073"/>
                </a:lnTo>
                <a:lnTo>
                  <a:pt x="2748488" y="5925596"/>
                </a:lnTo>
                <a:cubicBezTo>
                  <a:pt x="2705657" y="5948772"/>
                  <a:pt x="2666662" y="5980727"/>
                  <a:pt x="2634329" y="6021149"/>
                </a:cubicBezTo>
                <a:cubicBezTo>
                  <a:pt x="2553496" y="6122204"/>
                  <a:pt x="2533430" y="6252256"/>
                  <a:pt x="2569223" y="6367158"/>
                </a:cubicBezTo>
                <a:lnTo>
                  <a:pt x="2593078" y="6423767"/>
                </a:lnTo>
                <a:lnTo>
                  <a:pt x="2503269" y="6475516"/>
                </a:lnTo>
                <a:cubicBezTo>
                  <a:pt x="2263476" y="6582127"/>
                  <a:pt x="1969653" y="6505530"/>
                  <a:pt x="1805049" y="6278020"/>
                </a:cubicBezTo>
                <a:cubicBezTo>
                  <a:pt x="1616930" y="6018008"/>
                  <a:pt x="1668822" y="5659348"/>
                  <a:pt x="1920954" y="5476929"/>
                </a:cubicBezTo>
                <a:lnTo>
                  <a:pt x="1918156" y="5473061"/>
                </a:lnTo>
                <a:lnTo>
                  <a:pt x="1925725" y="5417566"/>
                </a:lnTo>
                <a:cubicBezTo>
                  <a:pt x="1979086" y="5136900"/>
                  <a:pt x="2244187" y="4936590"/>
                  <a:pt x="2544008" y="4961693"/>
                </a:cubicBezTo>
                <a:cubicBezTo>
                  <a:pt x="2863817" y="4988469"/>
                  <a:pt x="3102024" y="5261575"/>
                  <a:pt x="3076059" y="5571693"/>
                </a:cubicBezTo>
                <a:close/>
                <a:moveTo>
                  <a:pt x="3450293" y="1154914"/>
                </a:moveTo>
                <a:cubicBezTo>
                  <a:pt x="3450109" y="1177332"/>
                  <a:pt x="3447675" y="1200067"/>
                  <a:pt x="3442817" y="1222848"/>
                </a:cubicBezTo>
                <a:cubicBezTo>
                  <a:pt x="3377921" y="1527208"/>
                  <a:pt x="3070869" y="1719690"/>
                  <a:pt x="2756997" y="1652765"/>
                </a:cubicBezTo>
                <a:cubicBezTo>
                  <a:pt x="2462741" y="1590024"/>
                  <a:pt x="2266956" y="1321564"/>
                  <a:pt x="2297105" y="1037466"/>
                </a:cubicBezTo>
                <a:lnTo>
                  <a:pt x="2302426" y="1004080"/>
                </a:lnTo>
                <a:lnTo>
                  <a:pt x="2308625" y="1009810"/>
                </a:lnTo>
                <a:cubicBezTo>
                  <a:pt x="2384976" y="1067913"/>
                  <a:pt x="2483493" y="1096888"/>
                  <a:pt x="2586077" y="1082964"/>
                </a:cubicBezTo>
                <a:cubicBezTo>
                  <a:pt x="2637369" y="1076003"/>
                  <a:pt x="2684823" y="1058975"/>
                  <a:pt x="2726716" y="1034144"/>
                </a:cubicBezTo>
                <a:lnTo>
                  <a:pt x="2768909" y="1003238"/>
                </a:lnTo>
                <a:lnTo>
                  <a:pt x="2756058" y="1037223"/>
                </a:lnTo>
                <a:cubicBezTo>
                  <a:pt x="2752178" y="1049283"/>
                  <a:pt x="2748870" y="1061652"/>
                  <a:pt x="2746172" y="1074309"/>
                </a:cubicBezTo>
                <a:lnTo>
                  <a:pt x="2746483" y="1074375"/>
                </a:lnTo>
                <a:lnTo>
                  <a:pt x="2745512" y="1077402"/>
                </a:lnTo>
                <a:cubicBezTo>
                  <a:pt x="2721765" y="1188777"/>
                  <a:pt x="2792800" y="1298313"/>
                  <a:pt x="2904175" y="1322061"/>
                </a:cubicBezTo>
                <a:cubicBezTo>
                  <a:pt x="3015549" y="1345808"/>
                  <a:pt x="3125086" y="1274772"/>
                  <a:pt x="3148833" y="1163398"/>
                </a:cubicBezTo>
                <a:lnTo>
                  <a:pt x="3149181" y="1160238"/>
                </a:lnTo>
                <a:lnTo>
                  <a:pt x="3112515" y="1152421"/>
                </a:lnTo>
                <a:lnTo>
                  <a:pt x="3112168" y="1155581"/>
                </a:lnTo>
                <a:cubicBezTo>
                  <a:pt x="3092738" y="1246704"/>
                  <a:pt x="3003116" y="1304825"/>
                  <a:pt x="2911992" y="1285396"/>
                </a:cubicBezTo>
                <a:cubicBezTo>
                  <a:pt x="2820868" y="1265965"/>
                  <a:pt x="2762748" y="1176344"/>
                  <a:pt x="2782177" y="1085219"/>
                </a:cubicBezTo>
                <a:lnTo>
                  <a:pt x="2783149" y="1082194"/>
                </a:lnTo>
                <a:lnTo>
                  <a:pt x="2782837" y="1082126"/>
                </a:lnTo>
                <a:cubicBezTo>
                  <a:pt x="2792552" y="1036564"/>
                  <a:pt x="2811041" y="995127"/>
                  <a:pt x="2836157" y="959208"/>
                </a:cubicBezTo>
                <a:lnTo>
                  <a:pt x="2872600" y="916582"/>
                </a:lnTo>
                <a:lnTo>
                  <a:pt x="2916242" y="885972"/>
                </a:lnTo>
                <a:cubicBezTo>
                  <a:pt x="2981777" y="849546"/>
                  <a:pt x="3053035" y="827626"/>
                  <a:pt x="3125690" y="819840"/>
                </a:cubicBezTo>
                <a:lnTo>
                  <a:pt x="3156200" y="819527"/>
                </a:lnTo>
                <a:lnTo>
                  <a:pt x="3183188" y="822497"/>
                </a:lnTo>
                <a:cubicBezTo>
                  <a:pt x="3342655" y="856498"/>
                  <a:pt x="3451585" y="997981"/>
                  <a:pt x="3450293" y="1154914"/>
                </a:cubicBezTo>
                <a:close/>
                <a:moveTo>
                  <a:pt x="3209856" y="4233185"/>
                </a:moveTo>
                <a:lnTo>
                  <a:pt x="3194578" y="4274259"/>
                </a:lnTo>
                <a:cubicBezTo>
                  <a:pt x="3184720" y="4294395"/>
                  <a:pt x="3172698" y="4313843"/>
                  <a:pt x="3158470" y="4332286"/>
                </a:cubicBezTo>
                <a:cubicBezTo>
                  <a:pt x="3130014" y="4369171"/>
                  <a:pt x="3095430" y="4398544"/>
                  <a:pt x="3057255" y="4420077"/>
                </a:cubicBezTo>
                <a:lnTo>
                  <a:pt x="3049066" y="4422795"/>
                </a:lnTo>
                <a:lnTo>
                  <a:pt x="3056171" y="4370313"/>
                </a:lnTo>
                <a:cubicBezTo>
                  <a:pt x="3063871" y="4238714"/>
                  <a:pt x="3001352" y="4114717"/>
                  <a:pt x="2896588" y="4041462"/>
                </a:cubicBezTo>
                <a:lnTo>
                  <a:pt x="2871525" y="4027408"/>
                </a:lnTo>
                <a:lnTo>
                  <a:pt x="2912530" y="4034902"/>
                </a:lnTo>
                <a:cubicBezTo>
                  <a:pt x="3019219" y="4065069"/>
                  <a:pt x="3119323" y="4126206"/>
                  <a:pt x="3198250" y="4217059"/>
                </a:cubicBezTo>
                <a:close/>
                <a:moveTo>
                  <a:pt x="3228075" y="4147722"/>
                </a:moveTo>
                <a:lnTo>
                  <a:pt x="3224882" y="4167528"/>
                </a:lnTo>
                <a:lnTo>
                  <a:pt x="3123759" y="4076990"/>
                </a:lnTo>
                <a:cubicBezTo>
                  <a:pt x="2997751" y="3990096"/>
                  <a:pt x="2845406" y="3954562"/>
                  <a:pt x="2697566" y="3972555"/>
                </a:cubicBezTo>
                <a:lnTo>
                  <a:pt x="2689148" y="3974419"/>
                </a:lnTo>
                <a:lnTo>
                  <a:pt x="2684530" y="3973911"/>
                </a:lnTo>
                <a:cubicBezTo>
                  <a:pt x="2609801" y="3973296"/>
                  <a:pt x="2538224" y="3995175"/>
                  <a:pt x="2477850" y="4034328"/>
                </a:cubicBezTo>
                <a:lnTo>
                  <a:pt x="2446376" y="4059308"/>
                </a:lnTo>
                <a:lnTo>
                  <a:pt x="2466586" y="4006001"/>
                </a:lnTo>
                <a:cubicBezTo>
                  <a:pt x="2479353" y="3959004"/>
                  <a:pt x="2483115" y="3908730"/>
                  <a:pt x="2476154" y="3857436"/>
                </a:cubicBezTo>
                <a:lnTo>
                  <a:pt x="2475837" y="3857480"/>
                </a:lnTo>
                <a:lnTo>
                  <a:pt x="2475728" y="3854303"/>
                </a:lnTo>
                <a:cubicBezTo>
                  <a:pt x="2460412" y="3741459"/>
                  <a:pt x="2356519" y="3662399"/>
                  <a:pt x="2243675" y="3677715"/>
                </a:cubicBezTo>
                <a:cubicBezTo>
                  <a:pt x="2130832" y="3693030"/>
                  <a:pt x="2051772" y="3796923"/>
                  <a:pt x="2067087" y="3909767"/>
                </a:cubicBezTo>
                <a:lnTo>
                  <a:pt x="2067829" y="3912858"/>
                </a:lnTo>
                <a:lnTo>
                  <a:pt x="2104978" y="3907816"/>
                </a:lnTo>
                <a:lnTo>
                  <a:pt x="2104236" y="3904724"/>
                </a:lnTo>
                <a:cubicBezTo>
                  <a:pt x="2091705" y="3812399"/>
                  <a:pt x="2156392" y="3727395"/>
                  <a:pt x="2248718" y="3714863"/>
                </a:cubicBezTo>
                <a:cubicBezTo>
                  <a:pt x="2341044" y="3702333"/>
                  <a:pt x="2426048" y="3767018"/>
                  <a:pt x="2438579" y="3859345"/>
                </a:cubicBezTo>
                <a:lnTo>
                  <a:pt x="2438688" y="3862522"/>
                </a:lnTo>
                <a:lnTo>
                  <a:pt x="2439004" y="3862479"/>
                </a:lnTo>
                <a:cubicBezTo>
                  <a:pt x="2464067" y="4047131"/>
                  <a:pt x="2334694" y="4217139"/>
                  <a:pt x="2150042" y="4242202"/>
                </a:cubicBezTo>
                <a:cubicBezTo>
                  <a:pt x="1965389" y="4267264"/>
                  <a:pt x="1795382" y="4137891"/>
                  <a:pt x="1770320" y="3953239"/>
                </a:cubicBezTo>
                <a:cubicBezTo>
                  <a:pt x="1728464" y="3644863"/>
                  <a:pt x="1952333" y="3359885"/>
                  <a:pt x="2270346" y="3316721"/>
                </a:cubicBezTo>
                <a:cubicBezTo>
                  <a:pt x="2310097" y="3311326"/>
                  <a:pt x="2349438" y="3309964"/>
                  <a:pt x="2387931" y="3312315"/>
                </a:cubicBezTo>
                <a:lnTo>
                  <a:pt x="2457244" y="3323321"/>
                </a:lnTo>
                <a:lnTo>
                  <a:pt x="2458869" y="3324163"/>
                </a:lnTo>
                <a:cubicBezTo>
                  <a:pt x="2493408" y="3338214"/>
                  <a:pt x="2529076" y="3349089"/>
                  <a:pt x="2565397" y="3356707"/>
                </a:cubicBezTo>
                <a:lnTo>
                  <a:pt x="2573830" y="3356937"/>
                </a:lnTo>
                <a:lnTo>
                  <a:pt x="2605230" y="3368384"/>
                </a:lnTo>
                <a:cubicBezTo>
                  <a:pt x="2738659" y="3432027"/>
                  <a:pt x="2844556" y="3544760"/>
                  <a:pt x="2894971" y="3685988"/>
                </a:cubicBezTo>
                <a:lnTo>
                  <a:pt x="2909517" y="3745819"/>
                </a:lnTo>
                <a:lnTo>
                  <a:pt x="2842896" y="3703016"/>
                </a:lnTo>
                <a:lnTo>
                  <a:pt x="2819479" y="3732292"/>
                </a:lnTo>
                <a:lnTo>
                  <a:pt x="2921399" y="3794690"/>
                </a:lnTo>
                <a:lnTo>
                  <a:pt x="2921943" y="3796930"/>
                </a:lnTo>
                <a:lnTo>
                  <a:pt x="2924493" y="3796584"/>
                </a:lnTo>
                <a:lnTo>
                  <a:pt x="2952367" y="3813650"/>
                </a:lnTo>
                <a:cubicBezTo>
                  <a:pt x="2998894" y="3834587"/>
                  <a:pt x="3047274" y="3849383"/>
                  <a:pt x="3096368" y="3858167"/>
                </a:cubicBezTo>
                <a:lnTo>
                  <a:pt x="3097934" y="3858369"/>
                </a:lnTo>
                <a:lnTo>
                  <a:pt x="3097415" y="3859041"/>
                </a:lnTo>
                <a:cubicBezTo>
                  <a:pt x="3189630" y="3930180"/>
                  <a:pt x="3234888" y="4039623"/>
                  <a:pt x="3228075" y="4147722"/>
                </a:cubicBezTo>
                <a:close/>
                <a:moveTo>
                  <a:pt x="2647819" y="11811574"/>
                </a:moveTo>
                <a:cubicBezTo>
                  <a:pt x="2646157" y="11833931"/>
                  <a:pt x="2642231" y="11856455"/>
                  <a:pt x="2635883" y="11878867"/>
                </a:cubicBezTo>
                <a:cubicBezTo>
                  <a:pt x="2591448" y="12035748"/>
                  <a:pt x="2443095" y="12135119"/>
                  <a:pt x="2286590" y="12123489"/>
                </a:cubicBezTo>
                <a:lnTo>
                  <a:pt x="2233599" y="12114090"/>
                </a:lnTo>
                <a:lnTo>
                  <a:pt x="2190691" y="12075095"/>
                </a:lnTo>
                <a:cubicBezTo>
                  <a:pt x="2130057" y="12026596"/>
                  <a:pt x="2058986" y="11999971"/>
                  <a:pt x="1987010" y="11994164"/>
                </a:cubicBezTo>
                <a:lnTo>
                  <a:pt x="1925434" y="11995098"/>
                </a:lnTo>
                <a:lnTo>
                  <a:pt x="1952191" y="11983349"/>
                </a:lnTo>
                <a:cubicBezTo>
                  <a:pt x="2057188" y="11924532"/>
                  <a:pt x="2132044" y="11816307"/>
                  <a:pt x="2142841" y="11687352"/>
                </a:cubicBezTo>
                <a:cubicBezTo>
                  <a:pt x="2171345" y="11346910"/>
                  <a:pt x="1918470" y="11047821"/>
                  <a:pt x="1578028" y="11019317"/>
                </a:cubicBezTo>
                <a:lnTo>
                  <a:pt x="1577691" y="11019320"/>
                </a:lnTo>
                <a:lnTo>
                  <a:pt x="1589559" y="11018239"/>
                </a:lnTo>
                <a:cubicBezTo>
                  <a:pt x="1826279" y="10972696"/>
                  <a:pt x="2024481" y="10790175"/>
                  <a:pt x="2077912" y="10539583"/>
                </a:cubicBezTo>
                <a:cubicBezTo>
                  <a:pt x="2110295" y="10387709"/>
                  <a:pt x="2045740" y="10237713"/>
                  <a:pt x="1926011" y="10153993"/>
                </a:cubicBezTo>
                <a:lnTo>
                  <a:pt x="1900947" y="10139939"/>
                </a:lnTo>
                <a:lnTo>
                  <a:pt x="1941954" y="10147432"/>
                </a:lnTo>
                <a:cubicBezTo>
                  <a:pt x="2048642" y="10177601"/>
                  <a:pt x="2148745" y="10238737"/>
                  <a:pt x="2227672" y="10329590"/>
                </a:cubicBezTo>
                <a:cubicBezTo>
                  <a:pt x="2424988" y="10556724"/>
                  <a:pt x="2419889" y="10888954"/>
                  <a:pt x="2224901" y="11097761"/>
                </a:cubicBezTo>
                <a:lnTo>
                  <a:pt x="2217002" y="11105379"/>
                </a:lnTo>
                <a:lnTo>
                  <a:pt x="2186590" y="11124242"/>
                </a:lnTo>
                <a:lnTo>
                  <a:pt x="2184277" y="11126424"/>
                </a:lnTo>
                <a:lnTo>
                  <a:pt x="2188921" y="11132461"/>
                </a:lnTo>
                <a:lnTo>
                  <a:pt x="2183375" y="11137809"/>
                </a:lnTo>
                <a:lnTo>
                  <a:pt x="2207961" y="11166111"/>
                </a:lnTo>
                <a:lnTo>
                  <a:pt x="2232248" y="11142763"/>
                </a:lnTo>
                <a:lnTo>
                  <a:pt x="2269581" y="11124432"/>
                </a:lnTo>
                <a:cubicBezTo>
                  <a:pt x="2333190" y="11107815"/>
                  <a:pt x="2403421" y="11129436"/>
                  <a:pt x="2446025" y="11184826"/>
                </a:cubicBezTo>
                <a:cubicBezTo>
                  <a:pt x="2502830" y="11258678"/>
                  <a:pt x="2489011" y="11364599"/>
                  <a:pt x="2415158" y="11421403"/>
                </a:cubicBezTo>
                <a:lnTo>
                  <a:pt x="2412456" y="11423080"/>
                </a:lnTo>
                <a:lnTo>
                  <a:pt x="2415497" y="11427033"/>
                </a:lnTo>
                <a:lnTo>
                  <a:pt x="2413414" y="11426209"/>
                </a:lnTo>
                <a:lnTo>
                  <a:pt x="2403196" y="11462280"/>
                </a:lnTo>
                <a:cubicBezTo>
                  <a:pt x="2560077" y="11506715"/>
                  <a:pt x="2659448" y="11655067"/>
                  <a:pt x="2647819" y="11811574"/>
                </a:cubicBezTo>
                <a:close/>
                <a:moveTo>
                  <a:pt x="3507052" y="2375307"/>
                </a:moveTo>
                <a:cubicBezTo>
                  <a:pt x="3491505" y="2561003"/>
                  <a:pt x="3328365" y="2698934"/>
                  <a:pt x="3142670" y="2683387"/>
                </a:cubicBezTo>
                <a:cubicBezTo>
                  <a:pt x="2956974" y="2667839"/>
                  <a:pt x="2819042" y="2504700"/>
                  <a:pt x="2834590" y="2319004"/>
                </a:cubicBezTo>
                <a:lnTo>
                  <a:pt x="2834907" y="2319031"/>
                </a:lnTo>
                <a:lnTo>
                  <a:pt x="2834854" y="2315852"/>
                </a:lnTo>
                <a:cubicBezTo>
                  <a:pt x="2842627" y="2223005"/>
                  <a:pt x="2924197" y="2154038"/>
                  <a:pt x="3017045" y="2161812"/>
                </a:cubicBezTo>
                <a:cubicBezTo>
                  <a:pt x="3109892" y="2169586"/>
                  <a:pt x="3178859" y="2251156"/>
                  <a:pt x="3171085" y="2344003"/>
                </a:cubicBezTo>
                <a:lnTo>
                  <a:pt x="3170503" y="2347129"/>
                </a:lnTo>
                <a:lnTo>
                  <a:pt x="3207862" y="2350257"/>
                </a:lnTo>
                <a:lnTo>
                  <a:pt x="3208444" y="2347131"/>
                </a:lnTo>
                <a:cubicBezTo>
                  <a:pt x="3217945" y="2233650"/>
                  <a:pt x="3133653" y="2133955"/>
                  <a:pt x="3020173" y="2124454"/>
                </a:cubicBezTo>
                <a:cubicBezTo>
                  <a:pt x="2906692" y="2114952"/>
                  <a:pt x="2806996" y="2199243"/>
                  <a:pt x="2797495" y="2312724"/>
                </a:cubicBezTo>
                <a:lnTo>
                  <a:pt x="2797548" y="2315903"/>
                </a:lnTo>
                <a:lnTo>
                  <a:pt x="2797231" y="2315876"/>
                </a:lnTo>
                <a:cubicBezTo>
                  <a:pt x="2779956" y="2522204"/>
                  <a:pt x="2933213" y="2703471"/>
                  <a:pt x="3139542" y="2720746"/>
                </a:cubicBezTo>
                <a:lnTo>
                  <a:pt x="3202078" y="2719687"/>
                </a:lnTo>
                <a:lnTo>
                  <a:pt x="3179481" y="2729209"/>
                </a:lnTo>
                <a:cubicBezTo>
                  <a:pt x="3136650" y="2752385"/>
                  <a:pt x="3097655" y="2784341"/>
                  <a:pt x="3065323" y="2824762"/>
                </a:cubicBezTo>
                <a:cubicBezTo>
                  <a:pt x="2984490" y="2925817"/>
                  <a:pt x="2964423" y="3055869"/>
                  <a:pt x="3000216" y="3170772"/>
                </a:cubicBezTo>
                <a:lnTo>
                  <a:pt x="3024071" y="3227380"/>
                </a:lnTo>
                <a:lnTo>
                  <a:pt x="2934262" y="3279130"/>
                </a:lnTo>
                <a:cubicBezTo>
                  <a:pt x="2874314" y="3305782"/>
                  <a:pt x="2810989" y="3320984"/>
                  <a:pt x="2747150" y="3325241"/>
                </a:cubicBezTo>
                <a:lnTo>
                  <a:pt x="2590372" y="3309114"/>
                </a:lnTo>
                <a:lnTo>
                  <a:pt x="2508065" y="3277909"/>
                </a:lnTo>
                <a:lnTo>
                  <a:pt x="2491550" y="3275141"/>
                </a:lnTo>
                <a:lnTo>
                  <a:pt x="2380860" y="3223465"/>
                </a:lnTo>
                <a:cubicBezTo>
                  <a:pt x="2326420" y="3185956"/>
                  <a:pt x="2277193" y="3138510"/>
                  <a:pt x="2236042" y="3081634"/>
                </a:cubicBezTo>
                <a:cubicBezTo>
                  <a:pt x="2047923" y="2821622"/>
                  <a:pt x="2099816" y="2462962"/>
                  <a:pt x="2351948" y="2280543"/>
                </a:cubicBezTo>
                <a:lnTo>
                  <a:pt x="2349150" y="2276674"/>
                </a:lnTo>
                <a:lnTo>
                  <a:pt x="2356718" y="2221180"/>
                </a:lnTo>
                <a:cubicBezTo>
                  <a:pt x="2410079" y="1940514"/>
                  <a:pt x="2675180" y="1740204"/>
                  <a:pt x="2975001" y="1765306"/>
                </a:cubicBezTo>
                <a:cubicBezTo>
                  <a:pt x="3294810" y="1792083"/>
                  <a:pt x="3533017" y="2065189"/>
                  <a:pt x="3507052" y="2375307"/>
                </a:cubicBezTo>
                <a:close/>
                <a:moveTo>
                  <a:pt x="2451594" y="15140609"/>
                </a:moveTo>
                <a:cubicBezTo>
                  <a:pt x="2448807" y="15162855"/>
                  <a:pt x="2443751" y="15185154"/>
                  <a:pt x="2436282" y="15207217"/>
                </a:cubicBezTo>
                <a:cubicBezTo>
                  <a:pt x="2383996" y="15361659"/>
                  <a:pt x="2230823" y="15453426"/>
                  <a:pt x="2075102" y="15433924"/>
                </a:cubicBezTo>
                <a:lnTo>
                  <a:pt x="2022653" y="15421866"/>
                </a:lnTo>
                <a:lnTo>
                  <a:pt x="1981765" y="15380756"/>
                </a:lnTo>
                <a:cubicBezTo>
                  <a:pt x="1923653" y="15329263"/>
                  <a:pt x="1854013" y="15299090"/>
                  <a:pt x="1782422" y="15289662"/>
                </a:cubicBezTo>
                <a:lnTo>
                  <a:pt x="1720877" y="15287492"/>
                </a:lnTo>
                <a:lnTo>
                  <a:pt x="1748193" y="15277106"/>
                </a:lnTo>
                <a:cubicBezTo>
                  <a:pt x="1856020" y="15223656"/>
                  <a:pt x="1936236" y="15119342"/>
                  <a:pt x="1953519" y="14991095"/>
                </a:cubicBezTo>
                <a:cubicBezTo>
                  <a:pt x="1999145" y="14652523"/>
                  <a:pt x="1761665" y="14341068"/>
                  <a:pt x="1423093" y="14295442"/>
                </a:cubicBezTo>
                <a:lnTo>
                  <a:pt x="1422757" y="14295428"/>
                </a:lnTo>
                <a:lnTo>
                  <a:pt x="1434664" y="14294946"/>
                </a:lnTo>
                <a:cubicBezTo>
                  <a:pt x="1673379" y="14261392"/>
                  <a:pt x="1880527" y="14089093"/>
                  <a:pt x="1946521" y="13841512"/>
                </a:cubicBezTo>
                <a:cubicBezTo>
                  <a:pt x="1986518" y="13691464"/>
                  <a:pt x="1929605" y="13538405"/>
                  <a:pt x="1814247" y="13448756"/>
                </a:cubicBezTo>
                <a:lnTo>
                  <a:pt x="1789923" y="13433456"/>
                </a:lnTo>
                <a:lnTo>
                  <a:pt x="1830500" y="13443007"/>
                </a:lnTo>
                <a:cubicBezTo>
                  <a:pt x="1935533" y="13478515"/>
                  <a:pt x="2032428" y="13544619"/>
                  <a:pt x="2106675" y="13639334"/>
                </a:cubicBezTo>
                <a:cubicBezTo>
                  <a:pt x="2292292" y="13876124"/>
                  <a:pt x="2270454" y="14207675"/>
                  <a:pt x="2065191" y="14406389"/>
                </a:cubicBezTo>
                <a:lnTo>
                  <a:pt x="2056917" y="14413599"/>
                </a:lnTo>
                <a:lnTo>
                  <a:pt x="2025594" y="14430906"/>
                </a:lnTo>
                <a:lnTo>
                  <a:pt x="2023173" y="14432968"/>
                </a:lnTo>
                <a:lnTo>
                  <a:pt x="2027507" y="14439232"/>
                </a:lnTo>
                <a:lnTo>
                  <a:pt x="2021699" y="14444293"/>
                </a:lnTo>
                <a:lnTo>
                  <a:pt x="2044827" y="14473799"/>
                </a:lnTo>
                <a:lnTo>
                  <a:pt x="2070260" y="14451704"/>
                </a:lnTo>
                <a:lnTo>
                  <a:pt x="2108469" y="14435278"/>
                </a:lnTo>
                <a:cubicBezTo>
                  <a:pt x="2172835" y="14421888"/>
                  <a:pt x="2241887" y="14447021"/>
                  <a:pt x="2281645" y="14504488"/>
                </a:cubicBezTo>
                <a:cubicBezTo>
                  <a:pt x="2334656" y="14581110"/>
                  <a:pt x="2315515" y="14686199"/>
                  <a:pt x="2238893" y="14739209"/>
                </a:cubicBezTo>
                <a:lnTo>
                  <a:pt x="2236111" y="14740748"/>
                </a:lnTo>
                <a:lnTo>
                  <a:pt x="2238949" y="14744848"/>
                </a:lnTo>
                <a:lnTo>
                  <a:pt x="2236909" y="14743921"/>
                </a:lnTo>
                <a:lnTo>
                  <a:pt x="2224887" y="14779431"/>
                </a:lnTo>
                <a:cubicBezTo>
                  <a:pt x="2379329" y="14831717"/>
                  <a:pt x="2471096" y="14984889"/>
                  <a:pt x="2451594" y="15140609"/>
                </a:cubicBezTo>
                <a:close/>
                <a:moveTo>
                  <a:pt x="3013741" y="9325195"/>
                </a:moveTo>
                <a:lnTo>
                  <a:pt x="3008420" y="9358580"/>
                </a:lnTo>
                <a:lnTo>
                  <a:pt x="3002220" y="9352851"/>
                </a:lnTo>
                <a:cubicBezTo>
                  <a:pt x="2925869" y="9294748"/>
                  <a:pt x="2827353" y="9265772"/>
                  <a:pt x="2724769" y="9279697"/>
                </a:cubicBezTo>
                <a:cubicBezTo>
                  <a:pt x="2673476" y="9286659"/>
                  <a:pt x="2626023" y="9303686"/>
                  <a:pt x="2584130" y="9328517"/>
                </a:cubicBezTo>
                <a:lnTo>
                  <a:pt x="2541936" y="9359422"/>
                </a:lnTo>
                <a:lnTo>
                  <a:pt x="2554788" y="9325437"/>
                </a:lnTo>
                <a:cubicBezTo>
                  <a:pt x="2558667" y="9313378"/>
                  <a:pt x="2561975" y="9301009"/>
                  <a:pt x="2564674" y="9288353"/>
                </a:cubicBezTo>
                <a:lnTo>
                  <a:pt x="2564362" y="9288286"/>
                </a:lnTo>
                <a:lnTo>
                  <a:pt x="2565333" y="9285259"/>
                </a:lnTo>
                <a:cubicBezTo>
                  <a:pt x="2589081" y="9173884"/>
                  <a:pt x="2518045" y="9064347"/>
                  <a:pt x="2406671" y="9040600"/>
                </a:cubicBezTo>
                <a:cubicBezTo>
                  <a:pt x="2295297" y="9016853"/>
                  <a:pt x="2185760" y="9087888"/>
                  <a:pt x="2162012" y="9199263"/>
                </a:cubicBezTo>
                <a:lnTo>
                  <a:pt x="2161664" y="9202422"/>
                </a:lnTo>
                <a:lnTo>
                  <a:pt x="2198330" y="9210240"/>
                </a:lnTo>
                <a:lnTo>
                  <a:pt x="2198678" y="9207081"/>
                </a:lnTo>
                <a:cubicBezTo>
                  <a:pt x="2218108" y="9115956"/>
                  <a:pt x="2307729" y="9057836"/>
                  <a:pt x="2398853" y="9077266"/>
                </a:cubicBezTo>
                <a:cubicBezTo>
                  <a:pt x="2489977" y="9096695"/>
                  <a:pt x="2548097" y="9186317"/>
                  <a:pt x="2528668" y="9277441"/>
                </a:cubicBezTo>
                <a:lnTo>
                  <a:pt x="2527696" y="9280468"/>
                </a:lnTo>
                <a:lnTo>
                  <a:pt x="2528008" y="9280534"/>
                </a:lnTo>
                <a:cubicBezTo>
                  <a:pt x="2518293" y="9326097"/>
                  <a:pt x="2499805" y="9367534"/>
                  <a:pt x="2474689" y="9403452"/>
                </a:cubicBezTo>
                <a:lnTo>
                  <a:pt x="2438245" y="9446078"/>
                </a:lnTo>
                <a:lnTo>
                  <a:pt x="2394603" y="9476690"/>
                </a:lnTo>
                <a:cubicBezTo>
                  <a:pt x="2329068" y="9513115"/>
                  <a:pt x="2257810" y="9535035"/>
                  <a:pt x="2185156" y="9542821"/>
                </a:cubicBezTo>
                <a:lnTo>
                  <a:pt x="2154645" y="9543134"/>
                </a:lnTo>
                <a:lnTo>
                  <a:pt x="2127658" y="9540165"/>
                </a:lnTo>
                <a:cubicBezTo>
                  <a:pt x="1968190" y="9506162"/>
                  <a:pt x="1859260" y="9364679"/>
                  <a:pt x="1860552" y="9207747"/>
                </a:cubicBezTo>
                <a:cubicBezTo>
                  <a:pt x="1860737" y="9185328"/>
                  <a:pt x="1863171" y="9162594"/>
                  <a:pt x="1868029" y="9139813"/>
                </a:cubicBezTo>
                <a:cubicBezTo>
                  <a:pt x="1932924" y="8835452"/>
                  <a:pt x="2239977" y="8642971"/>
                  <a:pt x="2553848" y="8709896"/>
                </a:cubicBezTo>
                <a:cubicBezTo>
                  <a:pt x="2848105" y="8772636"/>
                  <a:pt x="3043890" y="9041097"/>
                  <a:pt x="3013741" y="9325195"/>
                </a:cubicBezTo>
                <a:close/>
                <a:moveTo>
                  <a:pt x="3181945" y="7710671"/>
                </a:moveTo>
                <a:cubicBezTo>
                  <a:pt x="3160969" y="7855639"/>
                  <a:pt x="3084963" y="7990908"/>
                  <a:pt x="2958898" y="8082119"/>
                </a:cubicBezTo>
                <a:lnTo>
                  <a:pt x="2961696" y="8085988"/>
                </a:lnTo>
                <a:lnTo>
                  <a:pt x="2954127" y="8141483"/>
                </a:lnTo>
                <a:cubicBezTo>
                  <a:pt x="2900766" y="8422148"/>
                  <a:pt x="2635666" y="8622457"/>
                  <a:pt x="2335845" y="8597354"/>
                </a:cubicBezTo>
                <a:cubicBezTo>
                  <a:pt x="2016035" y="8570578"/>
                  <a:pt x="1777828" y="8297473"/>
                  <a:pt x="1803793" y="7987355"/>
                </a:cubicBezTo>
                <a:cubicBezTo>
                  <a:pt x="1819340" y="7801660"/>
                  <a:pt x="1982480" y="7663728"/>
                  <a:pt x="2168176" y="7679275"/>
                </a:cubicBezTo>
                <a:cubicBezTo>
                  <a:pt x="2353871" y="7694823"/>
                  <a:pt x="2491803" y="7857963"/>
                  <a:pt x="2476256" y="8043658"/>
                </a:cubicBezTo>
                <a:lnTo>
                  <a:pt x="2475938" y="8043631"/>
                </a:lnTo>
                <a:lnTo>
                  <a:pt x="2475992" y="8046810"/>
                </a:lnTo>
                <a:cubicBezTo>
                  <a:pt x="2468218" y="8139657"/>
                  <a:pt x="2386648" y="8208623"/>
                  <a:pt x="2293801" y="8200850"/>
                </a:cubicBezTo>
                <a:cubicBezTo>
                  <a:pt x="2200953" y="8193076"/>
                  <a:pt x="2131987" y="8111505"/>
                  <a:pt x="2139760" y="8018659"/>
                </a:cubicBezTo>
                <a:lnTo>
                  <a:pt x="2140342" y="8015533"/>
                </a:lnTo>
                <a:lnTo>
                  <a:pt x="2102983" y="8012405"/>
                </a:lnTo>
                <a:lnTo>
                  <a:pt x="2102401" y="8015531"/>
                </a:lnTo>
                <a:cubicBezTo>
                  <a:pt x="2092900" y="8129011"/>
                  <a:pt x="2177192" y="8228708"/>
                  <a:pt x="2290673" y="8238209"/>
                </a:cubicBezTo>
                <a:cubicBezTo>
                  <a:pt x="2404153" y="8247711"/>
                  <a:pt x="2503850" y="8163418"/>
                  <a:pt x="2513351" y="8049938"/>
                </a:cubicBezTo>
                <a:lnTo>
                  <a:pt x="2513297" y="8046759"/>
                </a:lnTo>
                <a:lnTo>
                  <a:pt x="2513615" y="8046786"/>
                </a:lnTo>
                <a:cubicBezTo>
                  <a:pt x="2530890" y="7840458"/>
                  <a:pt x="2377632" y="7659191"/>
                  <a:pt x="2171304" y="7641916"/>
                </a:cubicBezTo>
                <a:lnTo>
                  <a:pt x="2108767" y="7642976"/>
                </a:lnTo>
                <a:lnTo>
                  <a:pt x="2131364" y="7633453"/>
                </a:lnTo>
                <a:cubicBezTo>
                  <a:pt x="2174196" y="7610276"/>
                  <a:pt x="2213190" y="7578322"/>
                  <a:pt x="2245523" y="7537900"/>
                </a:cubicBezTo>
                <a:cubicBezTo>
                  <a:pt x="2326356" y="7436844"/>
                  <a:pt x="2346422" y="7306793"/>
                  <a:pt x="2310630" y="7191890"/>
                </a:cubicBezTo>
                <a:lnTo>
                  <a:pt x="2286774" y="7135281"/>
                </a:lnTo>
                <a:lnTo>
                  <a:pt x="2376584" y="7083533"/>
                </a:lnTo>
                <a:cubicBezTo>
                  <a:pt x="2436532" y="7056880"/>
                  <a:pt x="2499857" y="7041677"/>
                  <a:pt x="2563696" y="7037421"/>
                </a:cubicBezTo>
                <a:lnTo>
                  <a:pt x="2633028" y="7044553"/>
                </a:lnTo>
                <a:lnTo>
                  <a:pt x="2665374" y="7054553"/>
                </a:lnTo>
                <a:lnTo>
                  <a:pt x="2666940" y="7054756"/>
                </a:lnTo>
                <a:lnTo>
                  <a:pt x="2666422" y="7055428"/>
                </a:lnTo>
                <a:cubicBezTo>
                  <a:pt x="2813965" y="7169251"/>
                  <a:pt x="2841300" y="7381130"/>
                  <a:pt x="2727477" y="7528672"/>
                </a:cubicBezTo>
                <a:cubicBezTo>
                  <a:pt x="2613654" y="7676214"/>
                  <a:pt x="2401775" y="7703550"/>
                  <a:pt x="2254232" y="7589727"/>
                </a:cubicBezTo>
                <a:lnTo>
                  <a:pt x="2231333" y="7619411"/>
                </a:lnTo>
                <a:cubicBezTo>
                  <a:pt x="2395269" y="7745881"/>
                  <a:pt x="2630690" y="7715508"/>
                  <a:pt x="2757160" y="7551572"/>
                </a:cubicBezTo>
                <a:cubicBezTo>
                  <a:pt x="2804587" y="7490095"/>
                  <a:pt x="2829957" y="7418567"/>
                  <a:pt x="2834498" y="7346501"/>
                </a:cubicBezTo>
                <a:cubicBezTo>
                  <a:pt x="2840176" y="7256418"/>
                  <a:pt x="2813309" y="7165496"/>
                  <a:pt x="2756295" y="7092318"/>
                </a:cubicBezTo>
                <a:lnTo>
                  <a:pt x="2729576" y="7062139"/>
                </a:lnTo>
                <a:lnTo>
                  <a:pt x="2763815" y="7061619"/>
                </a:lnTo>
                <a:lnTo>
                  <a:pt x="2929985" y="7139196"/>
                </a:lnTo>
                <a:cubicBezTo>
                  <a:pt x="2984425" y="7176705"/>
                  <a:pt x="3033652" y="7224151"/>
                  <a:pt x="3074803" y="7281028"/>
                </a:cubicBezTo>
                <a:cubicBezTo>
                  <a:pt x="3168863" y="7411034"/>
                  <a:pt x="3202919" y="7565701"/>
                  <a:pt x="3181945" y="7710671"/>
                </a:cubicBezTo>
                <a:close/>
                <a:moveTo>
                  <a:pt x="3337281" y="6525090"/>
                </a:moveTo>
                <a:cubicBezTo>
                  <a:pt x="3321164" y="6621271"/>
                  <a:pt x="3280684" y="6715362"/>
                  <a:pt x="3214907" y="6797595"/>
                </a:cubicBezTo>
                <a:cubicBezTo>
                  <a:pt x="3114674" y="6922904"/>
                  <a:pt x="2974679" y="6996953"/>
                  <a:pt x="2829364" y="7015376"/>
                </a:cubicBezTo>
                <a:lnTo>
                  <a:pt x="2761318" y="7010803"/>
                </a:lnTo>
                <a:lnTo>
                  <a:pt x="2745448" y="7005954"/>
                </a:lnTo>
                <a:lnTo>
                  <a:pt x="2650930" y="7003382"/>
                </a:lnTo>
                <a:lnTo>
                  <a:pt x="2611707" y="7000746"/>
                </a:lnTo>
                <a:cubicBezTo>
                  <a:pt x="2540695" y="6981599"/>
                  <a:pt x="2472659" y="6948000"/>
                  <a:pt x="2411903" y="6899402"/>
                </a:cubicBezTo>
                <a:lnTo>
                  <a:pt x="2388486" y="6928678"/>
                </a:lnTo>
                <a:lnTo>
                  <a:pt x="2510255" y="7003228"/>
                </a:lnTo>
                <a:lnTo>
                  <a:pt x="2413816" y="7027341"/>
                </a:lnTo>
                <a:cubicBezTo>
                  <a:pt x="2377872" y="7039942"/>
                  <a:pt x="2342706" y="7056028"/>
                  <a:pt x="2308796" y="7075675"/>
                </a:cubicBezTo>
                <a:lnTo>
                  <a:pt x="2267269" y="7102637"/>
                </a:lnTo>
                <a:lnTo>
                  <a:pt x="2241182" y="7064103"/>
                </a:lnTo>
                <a:cubicBezTo>
                  <a:pt x="2225243" y="7044959"/>
                  <a:pt x="2207149" y="7027128"/>
                  <a:pt x="2186937" y="7010961"/>
                </a:cubicBezTo>
                <a:lnTo>
                  <a:pt x="2186738" y="7011209"/>
                </a:lnTo>
                <a:lnTo>
                  <a:pt x="2184468" y="7008984"/>
                </a:lnTo>
                <a:cubicBezTo>
                  <a:pt x="2095538" y="6937853"/>
                  <a:pt x="1965784" y="6952277"/>
                  <a:pt x="1894651" y="7041207"/>
                </a:cubicBezTo>
                <a:cubicBezTo>
                  <a:pt x="1823518" y="7130135"/>
                  <a:pt x="1837944" y="7259890"/>
                  <a:pt x="1926873" y="7331023"/>
                </a:cubicBezTo>
                <a:lnTo>
                  <a:pt x="1929543" y="7332750"/>
                </a:lnTo>
                <a:lnTo>
                  <a:pt x="1952960" y="7303473"/>
                </a:lnTo>
                <a:lnTo>
                  <a:pt x="1950291" y="7301747"/>
                </a:lnTo>
                <a:cubicBezTo>
                  <a:pt x="1877532" y="7243547"/>
                  <a:pt x="1865728" y="7137384"/>
                  <a:pt x="1923928" y="7064624"/>
                </a:cubicBezTo>
                <a:cubicBezTo>
                  <a:pt x="1982126" y="6991865"/>
                  <a:pt x="2088290" y="6980062"/>
                  <a:pt x="2161050" y="7038262"/>
                </a:cubicBezTo>
                <a:lnTo>
                  <a:pt x="2163321" y="7040486"/>
                </a:lnTo>
                <a:lnTo>
                  <a:pt x="2163520" y="7040237"/>
                </a:lnTo>
                <a:cubicBezTo>
                  <a:pt x="2309039" y="7156636"/>
                  <a:pt x="2332646" y="7368962"/>
                  <a:pt x="2216247" y="7514481"/>
                </a:cubicBezTo>
                <a:cubicBezTo>
                  <a:pt x="2099848" y="7660000"/>
                  <a:pt x="1887522" y="7683608"/>
                  <a:pt x="1742002" y="7567208"/>
                </a:cubicBezTo>
                <a:cubicBezTo>
                  <a:pt x="1726813" y="7555059"/>
                  <a:pt x="1712438" y="7542260"/>
                  <a:pt x="1698886" y="7528879"/>
                </a:cubicBezTo>
                <a:lnTo>
                  <a:pt x="1698821" y="7528808"/>
                </a:lnTo>
                <a:lnTo>
                  <a:pt x="1700195" y="7523955"/>
                </a:lnTo>
                <a:lnTo>
                  <a:pt x="1693267" y="7522726"/>
                </a:lnTo>
                <a:lnTo>
                  <a:pt x="1660695" y="7487055"/>
                </a:lnTo>
                <a:cubicBezTo>
                  <a:pt x="1494026" y="7284352"/>
                  <a:pt x="1489539" y="6980742"/>
                  <a:pt x="1664946" y="6761453"/>
                </a:cubicBezTo>
                <a:cubicBezTo>
                  <a:pt x="1765178" y="6636144"/>
                  <a:pt x="1905173" y="6562095"/>
                  <a:pt x="2050488" y="6543672"/>
                </a:cubicBezTo>
                <a:lnTo>
                  <a:pt x="2118535" y="6548246"/>
                </a:lnTo>
                <a:lnTo>
                  <a:pt x="2134404" y="6553094"/>
                </a:lnTo>
                <a:lnTo>
                  <a:pt x="2228916" y="6555665"/>
                </a:lnTo>
                <a:lnTo>
                  <a:pt x="2268145" y="6558302"/>
                </a:lnTo>
                <a:cubicBezTo>
                  <a:pt x="2339157" y="6577449"/>
                  <a:pt x="2407193" y="6611049"/>
                  <a:pt x="2467949" y="6659646"/>
                </a:cubicBezTo>
                <a:lnTo>
                  <a:pt x="2491367" y="6630370"/>
                </a:lnTo>
                <a:lnTo>
                  <a:pt x="2369596" y="6555819"/>
                </a:lnTo>
                <a:lnTo>
                  <a:pt x="2466036" y="6531707"/>
                </a:lnTo>
                <a:cubicBezTo>
                  <a:pt x="2501980" y="6519106"/>
                  <a:pt x="2537146" y="6503020"/>
                  <a:pt x="2571056" y="6483373"/>
                </a:cubicBezTo>
                <a:lnTo>
                  <a:pt x="2612582" y="6456411"/>
                </a:lnTo>
                <a:lnTo>
                  <a:pt x="2638670" y="6494945"/>
                </a:lnTo>
                <a:cubicBezTo>
                  <a:pt x="2654609" y="6514090"/>
                  <a:pt x="2672704" y="6531921"/>
                  <a:pt x="2692915" y="6548088"/>
                </a:cubicBezTo>
                <a:lnTo>
                  <a:pt x="2693114" y="6547839"/>
                </a:lnTo>
                <a:lnTo>
                  <a:pt x="2695385" y="6550064"/>
                </a:lnTo>
                <a:cubicBezTo>
                  <a:pt x="2784314" y="6621196"/>
                  <a:pt x="2914068" y="6606770"/>
                  <a:pt x="2985201" y="6517842"/>
                </a:cubicBezTo>
                <a:cubicBezTo>
                  <a:pt x="3056334" y="6428913"/>
                  <a:pt x="3041908" y="6299158"/>
                  <a:pt x="2952979" y="6228025"/>
                </a:cubicBezTo>
                <a:lnTo>
                  <a:pt x="2950310" y="6226299"/>
                </a:lnTo>
                <a:lnTo>
                  <a:pt x="2926892" y="6255575"/>
                </a:lnTo>
                <a:lnTo>
                  <a:pt x="2929561" y="6257302"/>
                </a:lnTo>
                <a:cubicBezTo>
                  <a:pt x="3002321" y="6315501"/>
                  <a:pt x="3014124" y="6421664"/>
                  <a:pt x="2955925" y="6494424"/>
                </a:cubicBezTo>
                <a:cubicBezTo>
                  <a:pt x="2897725" y="6567183"/>
                  <a:pt x="2791562" y="6578987"/>
                  <a:pt x="2718802" y="6520787"/>
                </a:cubicBezTo>
                <a:lnTo>
                  <a:pt x="2716532" y="6518563"/>
                </a:lnTo>
                <a:lnTo>
                  <a:pt x="2716332" y="6518811"/>
                </a:lnTo>
                <a:cubicBezTo>
                  <a:pt x="2570813" y="6402413"/>
                  <a:pt x="2547206" y="6190086"/>
                  <a:pt x="2663605" y="6044567"/>
                </a:cubicBezTo>
                <a:cubicBezTo>
                  <a:pt x="2780004" y="5899047"/>
                  <a:pt x="2992331" y="5875441"/>
                  <a:pt x="3137850" y="5991840"/>
                </a:cubicBezTo>
                <a:cubicBezTo>
                  <a:pt x="3153039" y="6003989"/>
                  <a:pt x="3167413" y="6016788"/>
                  <a:pt x="3180967" y="6030170"/>
                </a:cubicBezTo>
                <a:lnTo>
                  <a:pt x="3181031" y="6030241"/>
                </a:lnTo>
                <a:lnTo>
                  <a:pt x="3179657" y="6035094"/>
                </a:lnTo>
                <a:lnTo>
                  <a:pt x="3186585" y="6036323"/>
                </a:lnTo>
                <a:lnTo>
                  <a:pt x="3219157" y="6071994"/>
                </a:lnTo>
                <a:cubicBezTo>
                  <a:pt x="3323325" y="6198683"/>
                  <a:pt x="3364141" y="6364789"/>
                  <a:pt x="3337281" y="6525090"/>
                </a:cubicBezTo>
                <a:close/>
                <a:moveTo>
                  <a:pt x="3768274" y="3328703"/>
                </a:moveTo>
                <a:cubicBezTo>
                  <a:pt x="3752158" y="3424884"/>
                  <a:pt x="3711678" y="3518976"/>
                  <a:pt x="3645900" y="3601209"/>
                </a:cubicBezTo>
                <a:cubicBezTo>
                  <a:pt x="3495551" y="3789172"/>
                  <a:pt x="3255736" y="3861801"/>
                  <a:pt x="3042700" y="3804359"/>
                </a:cubicBezTo>
                <a:lnTo>
                  <a:pt x="2953954" y="3770462"/>
                </a:lnTo>
                <a:lnTo>
                  <a:pt x="2929872" y="3670045"/>
                </a:lnTo>
                <a:cubicBezTo>
                  <a:pt x="2889129" y="3553663"/>
                  <a:pt x="2815216" y="3454728"/>
                  <a:pt x="2720731" y="3382828"/>
                </a:cubicBezTo>
                <a:lnTo>
                  <a:pt x="2683795" y="3359929"/>
                </a:lnTo>
                <a:lnTo>
                  <a:pt x="2787339" y="3362746"/>
                </a:lnTo>
                <a:cubicBezTo>
                  <a:pt x="2861386" y="3351330"/>
                  <a:pt x="2934229" y="3326281"/>
                  <a:pt x="3002050" y="3286987"/>
                </a:cubicBezTo>
                <a:lnTo>
                  <a:pt x="3043576" y="3260025"/>
                </a:lnTo>
                <a:lnTo>
                  <a:pt x="3069664" y="3298558"/>
                </a:lnTo>
                <a:cubicBezTo>
                  <a:pt x="3085602" y="3317703"/>
                  <a:pt x="3103697" y="3335535"/>
                  <a:pt x="3123908" y="3351701"/>
                </a:cubicBezTo>
                <a:lnTo>
                  <a:pt x="3124107" y="3351452"/>
                </a:lnTo>
                <a:lnTo>
                  <a:pt x="3126378" y="3353678"/>
                </a:lnTo>
                <a:cubicBezTo>
                  <a:pt x="3215307" y="3424810"/>
                  <a:pt x="3345061" y="3410384"/>
                  <a:pt x="3416194" y="3321455"/>
                </a:cubicBezTo>
                <a:cubicBezTo>
                  <a:pt x="3487327" y="3232527"/>
                  <a:pt x="3472901" y="3102772"/>
                  <a:pt x="3383972" y="3031639"/>
                </a:cubicBezTo>
                <a:lnTo>
                  <a:pt x="3381303" y="3029912"/>
                </a:lnTo>
                <a:lnTo>
                  <a:pt x="3357885" y="3059188"/>
                </a:lnTo>
                <a:lnTo>
                  <a:pt x="3360555" y="3060915"/>
                </a:lnTo>
                <a:cubicBezTo>
                  <a:pt x="3433314" y="3119115"/>
                  <a:pt x="3445117" y="3225278"/>
                  <a:pt x="3386918" y="3298037"/>
                </a:cubicBezTo>
                <a:cubicBezTo>
                  <a:pt x="3328719" y="3370796"/>
                  <a:pt x="3222555" y="3382601"/>
                  <a:pt x="3149795" y="3324400"/>
                </a:cubicBezTo>
                <a:lnTo>
                  <a:pt x="3147525" y="3322176"/>
                </a:lnTo>
                <a:lnTo>
                  <a:pt x="3147325" y="3322425"/>
                </a:lnTo>
                <a:cubicBezTo>
                  <a:pt x="3001806" y="3206026"/>
                  <a:pt x="2978199" y="2993699"/>
                  <a:pt x="3094599" y="2848181"/>
                </a:cubicBezTo>
                <a:cubicBezTo>
                  <a:pt x="3210998" y="2702661"/>
                  <a:pt x="3423324" y="2679055"/>
                  <a:pt x="3568843" y="2795454"/>
                </a:cubicBezTo>
                <a:cubicBezTo>
                  <a:pt x="3584032" y="2807603"/>
                  <a:pt x="3598407" y="2820401"/>
                  <a:pt x="3611960" y="2833784"/>
                </a:cubicBezTo>
                <a:lnTo>
                  <a:pt x="3612025" y="2833854"/>
                </a:lnTo>
                <a:lnTo>
                  <a:pt x="3610650" y="2838707"/>
                </a:lnTo>
                <a:lnTo>
                  <a:pt x="3617578" y="2839936"/>
                </a:lnTo>
                <a:lnTo>
                  <a:pt x="3650151" y="2875608"/>
                </a:lnTo>
                <a:cubicBezTo>
                  <a:pt x="3754319" y="3002297"/>
                  <a:pt x="3795134" y="3168403"/>
                  <a:pt x="3768274" y="3328703"/>
                </a:cubicBezTo>
                <a:close/>
                <a:moveTo>
                  <a:pt x="3618397" y="5699042"/>
                </a:moveTo>
                <a:cubicBezTo>
                  <a:pt x="3616735" y="5721400"/>
                  <a:pt x="3612809" y="5743924"/>
                  <a:pt x="3606460" y="5766336"/>
                </a:cubicBezTo>
                <a:cubicBezTo>
                  <a:pt x="3562026" y="5923217"/>
                  <a:pt x="3413673" y="6022588"/>
                  <a:pt x="3257167" y="6010959"/>
                </a:cubicBezTo>
                <a:lnTo>
                  <a:pt x="3204176" y="6001560"/>
                </a:lnTo>
                <a:lnTo>
                  <a:pt x="3161268" y="5962564"/>
                </a:lnTo>
                <a:cubicBezTo>
                  <a:pt x="3100635" y="5914064"/>
                  <a:pt x="3029563" y="5887440"/>
                  <a:pt x="2957588" y="5881632"/>
                </a:cubicBezTo>
                <a:lnTo>
                  <a:pt x="2896011" y="5882567"/>
                </a:lnTo>
                <a:lnTo>
                  <a:pt x="2922768" y="5870817"/>
                </a:lnTo>
                <a:cubicBezTo>
                  <a:pt x="3027766" y="5812001"/>
                  <a:pt x="3102621" y="5703776"/>
                  <a:pt x="3113418" y="5574821"/>
                </a:cubicBezTo>
                <a:cubicBezTo>
                  <a:pt x="3141922" y="5234379"/>
                  <a:pt x="2889047" y="4935290"/>
                  <a:pt x="2548605" y="4906786"/>
                </a:cubicBezTo>
                <a:lnTo>
                  <a:pt x="2548269" y="4906789"/>
                </a:lnTo>
                <a:lnTo>
                  <a:pt x="2560136" y="4905707"/>
                </a:lnTo>
                <a:cubicBezTo>
                  <a:pt x="2767266" y="4865857"/>
                  <a:pt x="2944906" y="4721133"/>
                  <a:pt x="3021874" y="4517698"/>
                </a:cubicBezTo>
                <a:lnTo>
                  <a:pt x="3037198" y="4465508"/>
                </a:lnTo>
                <a:lnTo>
                  <a:pt x="3075692" y="4452731"/>
                </a:lnTo>
                <a:cubicBezTo>
                  <a:pt x="3118109" y="4428806"/>
                  <a:pt x="3156536" y="4396169"/>
                  <a:pt x="3188154" y="4355185"/>
                </a:cubicBezTo>
                <a:cubicBezTo>
                  <a:pt x="3200010" y="4339817"/>
                  <a:pt x="3210488" y="4323819"/>
                  <a:pt x="3219607" y="4307342"/>
                </a:cubicBezTo>
                <a:lnTo>
                  <a:pt x="3236601" y="4270344"/>
                </a:lnTo>
                <a:lnTo>
                  <a:pt x="3262779" y="4306714"/>
                </a:lnTo>
                <a:cubicBezTo>
                  <a:pt x="3391323" y="4525321"/>
                  <a:pt x="3366093" y="4802523"/>
                  <a:pt x="3195479" y="4985230"/>
                </a:cubicBezTo>
                <a:lnTo>
                  <a:pt x="3187580" y="4992847"/>
                </a:lnTo>
                <a:lnTo>
                  <a:pt x="3157167" y="5011711"/>
                </a:lnTo>
                <a:lnTo>
                  <a:pt x="3154855" y="5013892"/>
                </a:lnTo>
                <a:lnTo>
                  <a:pt x="3159498" y="5019930"/>
                </a:lnTo>
                <a:lnTo>
                  <a:pt x="3153952" y="5025278"/>
                </a:lnTo>
                <a:lnTo>
                  <a:pt x="3178539" y="5053580"/>
                </a:lnTo>
                <a:lnTo>
                  <a:pt x="3202825" y="5030232"/>
                </a:lnTo>
                <a:lnTo>
                  <a:pt x="3240158" y="5011901"/>
                </a:lnTo>
                <a:cubicBezTo>
                  <a:pt x="3303768" y="4995284"/>
                  <a:pt x="3373999" y="5016905"/>
                  <a:pt x="3416602" y="5072295"/>
                </a:cubicBezTo>
                <a:cubicBezTo>
                  <a:pt x="3473408" y="5146147"/>
                  <a:pt x="3459588" y="5252067"/>
                  <a:pt x="3385736" y="5308872"/>
                </a:cubicBezTo>
                <a:lnTo>
                  <a:pt x="3383034" y="5310549"/>
                </a:lnTo>
                <a:lnTo>
                  <a:pt x="3386074" y="5314502"/>
                </a:lnTo>
                <a:lnTo>
                  <a:pt x="3383991" y="5313678"/>
                </a:lnTo>
                <a:lnTo>
                  <a:pt x="3373774" y="5349749"/>
                </a:lnTo>
                <a:cubicBezTo>
                  <a:pt x="3530654" y="5394184"/>
                  <a:pt x="3630025" y="5542536"/>
                  <a:pt x="3618397" y="5699042"/>
                </a:cubicBezTo>
                <a:close/>
                <a:moveTo>
                  <a:pt x="4049390" y="2502656"/>
                </a:moveTo>
                <a:cubicBezTo>
                  <a:pt x="4047728" y="2525013"/>
                  <a:pt x="4043802" y="2547538"/>
                  <a:pt x="4037454" y="2569950"/>
                </a:cubicBezTo>
                <a:cubicBezTo>
                  <a:pt x="3993019" y="2726830"/>
                  <a:pt x="3844666" y="2826201"/>
                  <a:pt x="3688160" y="2814573"/>
                </a:cubicBezTo>
                <a:lnTo>
                  <a:pt x="3635169" y="2805174"/>
                </a:lnTo>
                <a:lnTo>
                  <a:pt x="3592261" y="2766177"/>
                </a:lnTo>
                <a:cubicBezTo>
                  <a:pt x="3531628" y="2717678"/>
                  <a:pt x="3460556" y="2691054"/>
                  <a:pt x="3388581" y="2685246"/>
                </a:cubicBezTo>
                <a:lnTo>
                  <a:pt x="3327004" y="2686180"/>
                </a:lnTo>
                <a:lnTo>
                  <a:pt x="3353762" y="2674431"/>
                </a:lnTo>
                <a:cubicBezTo>
                  <a:pt x="3458759" y="2615614"/>
                  <a:pt x="3533615" y="2507389"/>
                  <a:pt x="3544411" y="2378434"/>
                </a:cubicBezTo>
                <a:cubicBezTo>
                  <a:pt x="3572915" y="2037993"/>
                  <a:pt x="3320040" y="1738903"/>
                  <a:pt x="2979598" y="1710399"/>
                </a:cubicBezTo>
                <a:lnTo>
                  <a:pt x="2979262" y="1710402"/>
                </a:lnTo>
                <a:lnTo>
                  <a:pt x="2991130" y="1709321"/>
                </a:lnTo>
                <a:cubicBezTo>
                  <a:pt x="3227849" y="1663778"/>
                  <a:pt x="3426051" y="1481257"/>
                  <a:pt x="3479483" y="1230665"/>
                </a:cubicBezTo>
                <a:cubicBezTo>
                  <a:pt x="3511865" y="1078791"/>
                  <a:pt x="3447311" y="928796"/>
                  <a:pt x="3327581" y="845075"/>
                </a:cubicBezTo>
                <a:lnTo>
                  <a:pt x="3302518" y="831021"/>
                </a:lnTo>
                <a:lnTo>
                  <a:pt x="3343524" y="838514"/>
                </a:lnTo>
                <a:cubicBezTo>
                  <a:pt x="3450212" y="868683"/>
                  <a:pt x="3550316" y="929819"/>
                  <a:pt x="3629243" y="1020672"/>
                </a:cubicBezTo>
                <a:cubicBezTo>
                  <a:pt x="3826558" y="1247806"/>
                  <a:pt x="3821459" y="1580036"/>
                  <a:pt x="3626472" y="1788843"/>
                </a:cubicBezTo>
                <a:lnTo>
                  <a:pt x="3618573" y="1796461"/>
                </a:lnTo>
                <a:lnTo>
                  <a:pt x="3588161" y="1815325"/>
                </a:lnTo>
                <a:lnTo>
                  <a:pt x="3585848" y="1817506"/>
                </a:lnTo>
                <a:lnTo>
                  <a:pt x="3590492" y="1823543"/>
                </a:lnTo>
                <a:lnTo>
                  <a:pt x="3584946" y="1828891"/>
                </a:lnTo>
                <a:lnTo>
                  <a:pt x="3609532" y="1857193"/>
                </a:lnTo>
                <a:lnTo>
                  <a:pt x="3633818" y="1833845"/>
                </a:lnTo>
                <a:lnTo>
                  <a:pt x="3671151" y="1815514"/>
                </a:lnTo>
                <a:cubicBezTo>
                  <a:pt x="3734761" y="1798897"/>
                  <a:pt x="3804992" y="1820518"/>
                  <a:pt x="3847596" y="1875908"/>
                </a:cubicBezTo>
                <a:cubicBezTo>
                  <a:pt x="3904401" y="1949761"/>
                  <a:pt x="3890581" y="2055681"/>
                  <a:pt x="3816729" y="2112486"/>
                </a:cubicBezTo>
                <a:lnTo>
                  <a:pt x="3814027" y="2114162"/>
                </a:lnTo>
                <a:lnTo>
                  <a:pt x="3817068" y="2118116"/>
                </a:lnTo>
                <a:lnTo>
                  <a:pt x="3814984" y="2117291"/>
                </a:lnTo>
                <a:lnTo>
                  <a:pt x="3804767" y="2153362"/>
                </a:lnTo>
                <a:cubicBezTo>
                  <a:pt x="3961648" y="2197797"/>
                  <a:pt x="4061019" y="2346151"/>
                  <a:pt x="4049390" y="2502656"/>
                </a:cubicBezTo>
                <a:close/>
                <a:moveTo>
                  <a:pt x="4357475" y="688588"/>
                </a:moveTo>
                <a:cubicBezTo>
                  <a:pt x="4357475" y="1001181"/>
                  <a:pt x="4142464" y="1261985"/>
                  <a:pt x="3856635" y="1322302"/>
                </a:cubicBezTo>
                <a:lnTo>
                  <a:pt x="3817006" y="1326422"/>
                </a:lnTo>
                <a:lnTo>
                  <a:pt x="3810896" y="1270728"/>
                </a:lnTo>
                <a:cubicBezTo>
                  <a:pt x="3790792" y="1168087"/>
                  <a:pt x="3744354" y="1069164"/>
                  <a:pt x="3670838" y="984539"/>
                </a:cubicBezTo>
                <a:cubicBezTo>
                  <a:pt x="3530808" y="823347"/>
                  <a:pt x="3325679" y="752178"/>
                  <a:pt x="3128559" y="776168"/>
                </a:cubicBezTo>
                <a:lnTo>
                  <a:pt x="3120141" y="778033"/>
                </a:lnTo>
                <a:lnTo>
                  <a:pt x="3115523" y="777525"/>
                </a:lnTo>
                <a:cubicBezTo>
                  <a:pt x="3040794" y="776909"/>
                  <a:pt x="2969218" y="798788"/>
                  <a:pt x="2908843" y="837941"/>
                </a:cubicBezTo>
                <a:lnTo>
                  <a:pt x="2877369" y="862922"/>
                </a:lnTo>
                <a:lnTo>
                  <a:pt x="2897579" y="809615"/>
                </a:lnTo>
                <a:cubicBezTo>
                  <a:pt x="2910346" y="762618"/>
                  <a:pt x="2914108" y="712342"/>
                  <a:pt x="2907147" y="661051"/>
                </a:cubicBezTo>
                <a:lnTo>
                  <a:pt x="2906831" y="661094"/>
                </a:lnTo>
                <a:lnTo>
                  <a:pt x="2906721" y="657916"/>
                </a:lnTo>
                <a:cubicBezTo>
                  <a:pt x="2891405" y="545073"/>
                  <a:pt x="2787512" y="466011"/>
                  <a:pt x="2674669" y="481328"/>
                </a:cubicBezTo>
                <a:cubicBezTo>
                  <a:pt x="2561825" y="496644"/>
                  <a:pt x="2482765" y="600537"/>
                  <a:pt x="2498080" y="713380"/>
                </a:cubicBezTo>
                <a:lnTo>
                  <a:pt x="2498822" y="716472"/>
                </a:lnTo>
                <a:lnTo>
                  <a:pt x="2535971" y="711430"/>
                </a:lnTo>
                <a:lnTo>
                  <a:pt x="2535229" y="708338"/>
                </a:lnTo>
                <a:cubicBezTo>
                  <a:pt x="2522699" y="616013"/>
                  <a:pt x="2587385" y="531008"/>
                  <a:pt x="2679711" y="518477"/>
                </a:cubicBezTo>
                <a:cubicBezTo>
                  <a:pt x="2772037" y="505946"/>
                  <a:pt x="2857041" y="570633"/>
                  <a:pt x="2869572" y="662958"/>
                </a:cubicBezTo>
                <a:lnTo>
                  <a:pt x="2869682" y="666136"/>
                </a:lnTo>
                <a:lnTo>
                  <a:pt x="2869997" y="666093"/>
                </a:lnTo>
                <a:cubicBezTo>
                  <a:pt x="2895060" y="850745"/>
                  <a:pt x="2765687" y="1020752"/>
                  <a:pt x="2581035" y="1045815"/>
                </a:cubicBezTo>
                <a:cubicBezTo>
                  <a:pt x="2396383" y="1070878"/>
                  <a:pt x="2226375" y="941504"/>
                  <a:pt x="2201313" y="756852"/>
                </a:cubicBezTo>
                <a:cubicBezTo>
                  <a:pt x="2159457" y="448477"/>
                  <a:pt x="2383326" y="163498"/>
                  <a:pt x="2701339" y="120335"/>
                </a:cubicBezTo>
                <a:cubicBezTo>
                  <a:pt x="2939848" y="87963"/>
                  <a:pt x="3163573" y="200806"/>
                  <a:pt x="3278187" y="389346"/>
                </a:cubicBezTo>
                <a:lnTo>
                  <a:pt x="3318629" y="474210"/>
                </a:lnTo>
                <a:lnTo>
                  <a:pt x="3321373" y="501432"/>
                </a:lnTo>
                <a:cubicBezTo>
                  <a:pt x="3326932" y="528598"/>
                  <a:pt x="3335131" y="554804"/>
                  <a:pt x="3345690" y="579768"/>
                </a:cubicBezTo>
                <a:lnTo>
                  <a:pt x="3349666" y="587094"/>
                </a:lnTo>
                <a:lnTo>
                  <a:pt x="3352936" y="600544"/>
                </a:lnTo>
                <a:lnTo>
                  <a:pt x="3356690" y="600034"/>
                </a:lnTo>
                <a:lnTo>
                  <a:pt x="3384167" y="650657"/>
                </a:lnTo>
                <a:cubicBezTo>
                  <a:pt x="3459164" y="761667"/>
                  <a:pt x="3586169" y="834653"/>
                  <a:pt x="3730221" y="834652"/>
                </a:cubicBezTo>
                <a:lnTo>
                  <a:pt x="3730221" y="834297"/>
                </a:lnTo>
                <a:lnTo>
                  <a:pt x="3733742" y="834652"/>
                </a:lnTo>
                <a:cubicBezTo>
                  <a:pt x="3860508" y="834652"/>
                  <a:pt x="3963271" y="731889"/>
                  <a:pt x="3963271" y="605123"/>
                </a:cubicBezTo>
                <a:cubicBezTo>
                  <a:pt x="3963271" y="478357"/>
                  <a:pt x="3860508" y="375594"/>
                  <a:pt x="3733742" y="375594"/>
                </a:cubicBezTo>
                <a:lnTo>
                  <a:pt x="3730221" y="375949"/>
                </a:lnTo>
                <a:lnTo>
                  <a:pt x="3730221" y="417681"/>
                </a:lnTo>
                <a:lnTo>
                  <a:pt x="3733742" y="417326"/>
                </a:lnTo>
                <a:cubicBezTo>
                  <a:pt x="3837459" y="417326"/>
                  <a:pt x="3921539" y="501406"/>
                  <a:pt x="3921539" y="605123"/>
                </a:cubicBezTo>
                <a:cubicBezTo>
                  <a:pt x="3921539" y="708840"/>
                  <a:pt x="3837459" y="792920"/>
                  <a:pt x="3733742" y="792920"/>
                </a:cubicBezTo>
                <a:lnTo>
                  <a:pt x="3730221" y="792565"/>
                </a:lnTo>
                <a:lnTo>
                  <a:pt x="3730221" y="792920"/>
                </a:lnTo>
                <a:cubicBezTo>
                  <a:pt x="3574645" y="792920"/>
                  <a:pt x="3441162" y="698331"/>
                  <a:pt x="3384144" y="563525"/>
                </a:cubicBezTo>
                <a:lnTo>
                  <a:pt x="3376549" y="539061"/>
                </a:lnTo>
                <a:lnTo>
                  <a:pt x="3360865" y="473659"/>
                </a:lnTo>
                <a:lnTo>
                  <a:pt x="3360152" y="472128"/>
                </a:lnTo>
                <a:lnTo>
                  <a:pt x="3354628" y="417326"/>
                </a:lnTo>
                <a:cubicBezTo>
                  <a:pt x="3354628" y="209892"/>
                  <a:pt x="3522787" y="41733"/>
                  <a:pt x="3730221" y="41733"/>
                </a:cubicBezTo>
                <a:cubicBezTo>
                  <a:pt x="4076644" y="41733"/>
                  <a:pt x="4357475" y="331340"/>
                  <a:pt x="4357475" y="688588"/>
                </a:cubicBezTo>
                <a:close/>
                <a:moveTo>
                  <a:pt x="4418809" y="688588"/>
                </a:moveTo>
                <a:cubicBezTo>
                  <a:pt x="4418809" y="308291"/>
                  <a:pt x="4110518" y="0"/>
                  <a:pt x="3730221" y="0"/>
                </a:cubicBezTo>
                <a:cubicBezTo>
                  <a:pt x="3528548" y="0"/>
                  <a:pt x="3360287" y="143051"/>
                  <a:pt x="3321373" y="333220"/>
                </a:cubicBezTo>
                <a:lnTo>
                  <a:pt x="3316761" y="378969"/>
                </a:lnTo>
                <a:lnTo>
                  <a:pt x="3309532" y="363447"/>
                </a:lnTo>
                <a:cubicBezTo>
                  <a:pt x="3186619" y="156076"/>
                  <a:pt x="2947825" y="31276"/>
                  <a:pt x="2693928" y="65737"/>
                </a:cubicBezTo>
                <a:cubicBezTo>
                  <a:pt x="2355399" y="111685"/>
                  <a:pt x="2118216" y="423365"/>
                  <a:pt x="2164164" y="761894"/>
                </a:cubicBezTo>
                <a:cubicBezTo>
                  <a:pt x="2174607" y="838834"/>
                  <a:pt x="2207697" y="907134"/>
                  <a:pt x="2255800" y="960988"/>
                </a:cubicBezTo>
                <a:lnTo>
                  <a:pt x="2269380" y="973539"/>
                </a:lnTo>
                <a:lnTo>
                  <a:pt x="2259454" y="1035198"/>
                </a:lnTo>
                <a:cubicBezTo>
                  <a:pt x="2225388" y="1346870"/>
                  <a:pt x="2432267" y="1639863"/>
                  <a:pt x="2745507" y="1706653"/>
                </a:cubicBezTo>
                <a:lnTo>
                  <a:pt x="2836914" y="1716712"/>
                </a:lnTo>
                <a:lnTo>
                  <a:pt x="2749990" y="1734232"/>
                </a:lnTo>
                <a:cubicBezTo>
                  <a:pt x="2533100" y="1799445"/>
                  <a:pt x="2363216" y="1981309"/>
                  <a:pt x="2320022" y="2212454"/>
                </a:cubicBezTo>
                <a:lnTo>
                  <a:pt x="2313113" y="2263713"/>
                </a:lnTo>
                <a:lnTo>
                  <a:pt x="2280603" y="2289830"/>
                </a:lnTo>
                <a:cubicBezTo>
                  <a:pt x="2046456" y="2498336"/>
                  <a:pt x="2003662" y="2854443"/>
                  <a:pt x="2191402" y="3113931"/>
                </a:cubicBezTo>
                <a:cubicBezTo>
                  <a:pt x="2214869" y="3146367"/>
                  <a:pt x="2240898" y="3175853"/>
                  <a:pt x="2269010" y="3202314"/>
                </a:cubicBezTo>
                <a:lnTo>
                  <a:pt x="2342243" y="3259391"/>
                </a:lnTo>
                <a:lnTo>
                  <a:pt x="2262935" y="3262124"/>
                </a:lnTo>
                <a:cubicBezTo>
                  <a:pt x="1924406" y="3308072"/>
                  <a:pt x="1687222" y="3619752"/>
                  <a:pt x="1733171" y="3958281"/>
                </a:cubicBezTo>
                <a:cubicBezTo>
                  <a:pt x="1743613" y="4035220"/>
                  <a:pt x="1776704" y="4103520"/>
                  <a:pt x="1824807" y="4157374"/>
                </a:cubicBezTo>
                <a:lnTo>
                  <a:pt x="1838387" y="4169925"/>
                </a:lnTo>
                <a:lnTo>
                  <a:pt x="1828460" y="4231585"/>
                </a:lnTo>
                <a:cubicBezTo>
                  <a:pt x="1794395" y="4543257"/>
                  <a:pt x="2001273" y="4836250"/>
                  <a:pt x="2314513" y="4903040"/>
                </a:cubicBezTo>
                <a:lnTo>
                  <a:pt x="2405921" y="4913098"/>
                </a:lnTo>
                <a:lnTo>
                  <a:pt x="2318997" y="4930618"/>
                </a:lnTo>
                <a:cubicBezTo>
                  <a:pt x="2102107" y="4995831"/>
                  <a:pt x="1932223" y="5177695"/>
                  <a:pt x="1889029" y="5408840"/>
                </a:cubicBezTo>
                <a:lnTo>
                  <a:pt x="1882120" y="5460100"/>
                </a:lnTo>
                <a:lnTo>
                  <a:pt x="1849610" y="5486216"/>
                </a:lnTo>
                <a:cubicBezTo>
                  <a:pt x="1615462" y="5694722"/>
                  <a:pt x="1572669" y="6050830"/>
                  <a:pt x="1760409" y="6310317"/>
                </a:cubicBezTo>
                <a:cubicBezTo>
                  <a:pt x="1807344" y="6375189"/>
                  <a:pt x="1864522" y="6428264"/>
                  <a:pt x="1928126" y="6468931"/>
                </a:cubicBezTo>
                <a:lnTo>
                  <a:pt x="2016524" y="6514675"/>
                </a:lnTo>
                <a:lnTo>
                  <a:pt x="1976130" y="6511292"/>
                </a:lnTo>
                <a:lnTo>
                  <a:pt x="1920451" y="6522944"/>
                </a:lnTo>
                <a:cubicBezTo>
                  <a:pt x="1806697" y="6558378"/>
                  <a:pt x="1701942" y="6626992"/>
                  <a:pt x="1621918" y="6727036"/>
                </a:cubicBezTo>
                <a:cubicBezTo>
                  <a:pt x="1541893" y="6827080"/>
                  <a:pt x="1497965" y="6944349"/>
                  <a:pt x="1488382" y="7063107"/>
                </a:cubicBezTo>
                <a:cubicBezTo>
                  <a:pt x="1476402" y="7211556"/>
                  <a:pt x="1518090" y="7362334"/>
                  <a:pt x="1610025" y="7484711"/>
                </a:cubicBezTo>
                <a:lnTo>
                  <a:pt x="1633440" y="7512114"/>
                </a:lnTo>
                <a:lnTo>
                  <a:pt x="1625425" y="7510692"/>
                </a:lnTo>
                <a:cubicBezTo>
                  <a:pt x="1451530" y="7497771"/>
                  <a:pt x="1286693" y="7608183"/>
                  <a:pt x="1237321" y="7782496"/>
                </a:cubicBezTo>
                <a:cubicBezTo>
                  <a:pt x="1230268" y="7807397"/>
                  <a:pt x="1225904" y="7832425"/>
                  <a:pt x="1224058" y="7857267"/>
                </a:cubicBezTo>
                <a:cubicBezTo>
                  <a:pt x="1212983" y="8006320"/>
                  <a:pt x="1292521" y="8148717"/>
                  <a:pt x="1425242" y="8217452"/>
                </a:cubicBezTo>
                <a:lnTo>
                  <a:pt x="1459914" y="8231159"/>
                </a:lnTo>
                <a:lnTo>
                  <a:pt x="1440875" y="8249115"/>
                </a:lnTo>
                <a:cubicBezTo>
                  <a:pt x="1413981" y="8280197"/>
                  <a:pt x="1397632" y="8317977"/>
                  <a:pt x="1392511" y="8357222"/>
                </a:cubicBezTo>
                <a:cubicBezTo>
                  <a:pt x="1385685" y="8409547"/>
                  <a:pt x="1398820" y="8464477"/>
                  <a:pt x="1433534" y="8509610"/>
                </a:cubicBezTo>
                <a:cubicBezTo>
                  <a:pt x="1468248" y="8554742"/>
                  <a:pt x="1517970" y="8581530"/>
                  <a:pt x="1570296" y="8588358"/>
                </a:cubicBezTo>
                <a:lnTo>
                  <a:pt x="1625468" y="8584908"/>
                </a:lnTo>
                <a:lnTo>
                  <a:pt x="1615442" y="8596713"/>
                </a:lnTo>
                <a:cubicBezTo>
                  <a:pt x="1440475" y="8825116"/>
                  <a:pt x="1443965" y="9152455"/>
                  <a:pt x="1640007" y="9378123"/>
                </a:cubicBezTo>
                <a:cubicBezTo>
                  <a:pt x="1780038" y="9539314"/>
                  <a:pt x="1985166" y="9610482"/>
                  <a:pt x="2182287" y="9586492"/>
                </a:cubicBezTo>
                <a:lnTo>
                  <a:pt x="2190704" y="9584628"/>
                </a:lnTo>
                <a:lnTo>
                  <a:pt x="2195322" y="9585136"/>
                </a:lnTo>
                <a:cubicBezTo>
                  <a:pt x="2270051" y="9585751"/>
                  <a:pt x="2341628" y="9563873"/>
                  <a:pt x="2402002" y="9524719"/>
                </a:cubicBezTo>
                <a:lnTo>
                  <a:pt x="2433476" y="9499740"/>
                </a:lnTo>
                <a:lnTo>
                  <a:pt x="2413266" y="9553046"/>
                </a:lnTo>
                <a:cubicBezTo>
                  <a:pt x="2400499" y="9600043"/>
                  <a:pt x="2396737" y="9650318"/>
                  <a:pt x="2403699" y="9701611"/>
                </a:cubicBezTo>
                <a:lnTo>
                  <a:pt x="2404015" y="9701567"/>
                </a:lnTo>
                <a:lnTo>
                  <a:pt x="2404124" y="9704744"/>
                </a:lnTo>
                <a:cubicBezTo>
                  <a:pt x="2419440" y="9817588"/>
                  <a:pt x="2523333" y="9896650"/>
                  <a:pt x="2636177" y="9881333"/>
                </a:cubicBezTo>
                <a:cubicBezTo>
                  <a:pt x="2749020" y="9866017"/>
                  <a:pt x="2828081" y="9762124"/>
                  <a:pt x="2812764" y="9649280"/>
                </a:cubicBezTo>
                <a:lnTo>
                  <a:pt x="2812024" y="9646189"/>
                </a:lnTo>
                <a:lnTo>
                  <a:pt x="2774875" y="9651231"/>
                </a:lnTo>
                <a:lnTo>
                  <a:pt x="2775616" y="9654323"/>
                </a:lnTo>
                <a:cubicBezTo>
                  <a:pt x="2788147" y="9746648"/>
                  <a:pt x="2723460" y="9831652"/>
                  <a:pt x="2631135" y="9844184"/>
                </a:cubicBezTo>
                <a:cubicBezTo>
                  <a:pt x="2538808" y="9856715"/>
                  <a:pt x="2453805" y="9792029"/>
                  <a:pt x="2441273" y="9699702"/>
                </a:cubicBezTo>
                <a:lnTo>
                  <a:pt x="2441164" y="9696525"/>
                </a:lnTo>
                <a:lnTo>
                  <a:pt x="2440848" y="9696568"/>
                </a:lnTo>
                <a:cubicBezTo>
                  <a:pt x="2415785" y="9511916"/>
                  <a:pt x="2545159" y="9341908"/>
                  <a:pt x="2729811" y="9316846"/>
                </a:cubicBezTo>
                <a:cubicBezTo>
                  <a:pt x="2914462" y="9291783"/>
                  <a:pt x="3084470" y="9421157"/>
                  <a:pt x="3109532" y="9605808"/>
                </a:cubicBezTo>
                <a:cubicBezTo>
                  <a:pt x="3151388" y="9914184"/>
                  <a:pt x="2927519" y="10199162"/>
                  <a:pt x="2609507" y="10242325"/>
                </a:cubicBezTo>
                <a:cubicBezTo>
                  <a:pt x="2291494" y="10285489"/>
                  <a:pt x="1999765" y="10070492"/>
                  <a:pt x="1957909" y="9762117"/>
                </a:cubicBezTo>
                <a:lnTo>
                  <a:pt x="1950249" y="9763156"/>
                </a:lnTo>
                <a:lnTo>
                  <a:pt x="1907961" y="9672365"/>
                </a:lnTo>
                <a:cubicBezTo>
                  <a:pt x="1785048" y="9464994"/>
                  <a:pt x="1546254" y="9340194"/>
                  <a:pt x="1292357" y="9374655"/>
                </a:cubicBezTo>
                <a:cubicBezTo>
                  <a:pt x="953828" y="9420603"/>
                  <a:pt x="716645" y="9732283"/>
                  <a:pt x="762593" y="10070812"/>
                </a:cubicBezTo>
                <a:cubicBezTo>
                  <a:pt x="773036" y="10147751"/>
                  <a:pt x="806126" y="10216052"/>
                  <a:pt x="854229" y="10269906"/>
                </a:cubicBezTo>
                <a:lnTo>
                  <a:pt x="867810" y="10282457"/>
                </a:lnTo>
                <a:lnTo>
                  <a:pt x="857883" y="10344116"/>
                </a:lnTo>
                <a:cubicBezTo>
                  <a:pt x="823818" y="10655788"/>
                  <a:pt x="1030695" y="10948781"/>
                  <a:pt x="1343936" y="11015571"/>
                </a:cubicBezTo>
                <a:lnTo>
                  <a:pt x="1435344" y="11025630"/>
                </a:lnTo>
                <a:lnTo>
                  <a:pt x="1348420" y="11043149"/>
                </a:lnTo>
                <a:cubicBezTo>
                  <a:pt x="1131529" y="11108363"/>
                  <a:pt x="961645" y="11290227"/>
                  <a:pt x="918451" y="11521372"/>
                </a:cubicBezTo>
                <a:lnTo>
                  <a:pt x="911542" y="11572631"/>
                </a:lnTo>
                <a:lnTo>
                  <a:pt x="879032" y="11598748"/>
                </a:lnTo>
                <a:cubicBezTo>
                  <a:pt x="644884" y="11807254"/>
                  <a:pt x="602091" y="12163361"/>
                  <a:pt x="789831" y="12422849"/>
                </a:cubicBezTo>
                <a:cubicBezTo>
                  <a:pt x="860234" y="12520156"/>
                  <a:pt x="953683" y="12590922"/>
                  <a:pt x="1057298" y="12633080"/>
                </a:cubicBezTo>
                <a:lnTo>
                  <a:pt x="1130297" y="12655382"/>
                </a:lnTo>
                <a:lnTo>
                  <a:pt x="1097518" y="12661514"/>
                </a:lnTo>
                <a:cubicBezTo>
                  <a:pt x="821513" y="12742773"/>
                  <a:pt x="631276" y="13009181"/>
                  <a:pt x="656501" y="13307044"/>
                </a:cubicBezTo>
                <a:cubicBezTo>
                  <a:pt x="663053" y="13384411"/>
                  <a:pt x="692658" y="13454292"/>
                  <a:pt x="737986" y="13510503"/>
                </a:cubicBezTo>
                <a:lnTo>
                  <a:pt x="750916" y="13523722"/>
                </a:lnTo>
                <a:lnTo>
                  <a:pt x="737894" y="13584802"/>
                </a:lnTo>
                <a:cubicBezTo>
                  <a:pt x="688164" y="13894362"/>
                  <a:pt x="880011" y="14197410"/>
                  <a:pt x="1189487" y="14279902"/>
                </a:cubicBezTo>
                <a:lnTo>
                  <a:pt x="1280272" y="14294555"/>
                </a:lnTo>
                <a:lnTo>
                  <a:pt x="1192575" y="14307671"/>
                </a:lnTo>
                <a:cubicBezTo>
                  <a:pt x="972674" y="14361870"/>
                  <a:pt x="793840" y="14534941"/>
                  <a:pt x="739051" y="14763615"/>
                </a:cubicBezTo>
                <a:lnTo>
                  <a:pt x="729566" y="14814461"/>
                </a:lnTo>
                <a:lnTo>
                  <a:pt x="695782" y="14838906"/>
                </a:lnTo>
                <a:cubicBezTo>
                  <a:pt x="451423" y="15035346"/>
                  <a:pt x="390736" y="15388843"/>
                  <a:pt x="565158" y="15657463"/>
                </a:cubicBezTo>
                <a:cubicBezTo>
                  <a:pt x="586961" y="15691041"/>
                  <a:pt x="611470" y="15721802"/>
                  <a:pt x="638213" y="15749646"/>
                </a:cubicBezTo>
                <a:lnTo>
                  <a:pt x="648594" y="15758613"/>
                </a:lnTo>
                <a:lnTo>
                  <a:pt x="606620" y="15759324"/>
                </a:lnTo>
                <a:cubicBezTo>
                  <a:pt x="288579" y="15797129"/>
                  <a:pt x="30203" y="16054097"/>
                  <a:pt x="2439" y="16385697"/>
                </a:cubicBezTo>
                <a:cubicBezTo>
                  <a:pt x="-29291" y="16764668"/>
                  <a:pt x="252204" y="17097606"/>
                  <a:pt x="631175" y="17129336"/>
                </a:cubicBezTo>
                <a:cubicBezTo>
                  <a:pt x="746014" y="17138950"/>
                  <a:pt x="853879" y="17101108"/>
                  <a:pt x="935438" y="17032152"/>
                </a:cubicBezTo>
                <a:lnTo>
                  <a:pt x="974959" y="16991668"/>
                </a:lnTo>
                <a:lnTo>
                  <a:pt x="1099554" y="17061084"/>
                </a:lnTo>
                <a:cubicBezTo>
                  <a:pt x="1238804" y="17105286"/>
                  <a:pt x="1397154" y="17065392"/>
                  <a:pt x="1498082" y="16947378"/>
                </a:cubicBezTo>
                <a:cubicBezTo>
                  <a:pt x="1548547" y="16888370"/>
                  <a:pt x="1577490" y="16818212"/>
                  <a:pt x="1585658" y="16746466"/>
                </a:cubicBezTo>
                <a:cubicBezTo>
                  <a:pt x="1595869" y="16656784"/>
                  <a:pt x="1573618" y="16564623"/>
                  <a:pt x="1520366" y="16488665"/>
                </a:cubicBezTo>
                <a:lnTo>
                  <a:pt x="1495202" y="16457176"/>
                </a:lnTo>
                <a:lnTo>
                  <a:pt x="1608797" y="16461182"/>
                </a:lnTo>
                <a:cubicBezTo>
                  <a:pt x="1766819" y="16451642"/>
                  <a:pt x="1921200" y="16381818"/>
                  <a:pt x="2034486" y="16253972"/>
                </a:cubicBezTo>
                <a:cubicBezTo>
                  <a:pt x="2119452" y="16158088"/>
                  <a:pt x="2169235" y="16043183"/>
                  <a:pt x="2184791" y="15925058"/>
                </a:cubicBezTo>
                <a:cubicBezTo>
                  <a:pt x="2204238" y="15777403"/>
                  <a:pt x="2170203" y="15624715"/>
                  <a:pt x="2084552" y="15497859"/>
                </a:cubicBezTo>
                <a:lnTo>
                  <a:pt x="2062548" y="15469311"/>
                </a:lnTo>
                <a:lnTo>
                  <a:pt x="2070481" y="15471135"/>
                </a:lnTo>
                <a:cubicBezTo>
                  <a:pt x="2243504" y="15492804"/>
                  <a:pt x="2413697" y="15390841"/>
                  <a:pt x="2471791" y="15219238"/>
                </a:cubicBezTo>
                <a:cubicBezTo>
                  <a:pt x="2480091" y="15194724"/>
                  <a:pt x="2485710" y="15169948"/>
                  <a:pt x="2488806" y="15145230"/>
                </a:cubicBezTo>
                <a:cubicBezTo>
                  <a:pt x="2507379" y="14996925"/>
                  <a:pt x="2435120" y="14850700"/>
                  <a:pt x="2306031" y="14775363"/>
                </a:cubicBezTo>
                <a:lnTo>
                  <a:pt x="2272094" y="14759926"/>
                </a:lnTo>
                <a:lnTo>
                  <a:pt x="2292014" y="14742953"/>
                </a:lnTo>
                <a:cubicBezTo>
                  <a:pt x="2320441" y="14713265"/>
                  <a:pt x="2338673" y="14676357"/>
                  <a:pt x="2345765" y="14637421"/>
                </a:cubicBezTo>
                <a:cubicBezTo>
                  <a:pt x="2355220" y="14585505"/>
                  <a:pt x="2344872" y="14529983"/>
                  <a:pt x="2312476" y="14483158"/>
                </a:cubicBezTo>
                <a:cubicBezTo>
                  <a:pt x="2280079" y="14436334"/>
                  <a:pt x="2231772" y="14407073"/>
                  <a:pt x="2179856" y="14397617"/>
                </a:cubicBezTo>
                <a:lnTo>
                  <a:pt x="2124580" y="14398281"/>
                </a:lnTo>
                <a:lnTo>
                  <a:pt x="2135189" y="14386997"/>
                </a:lnTo>
                <a:cubicBezTo>
                  <a:pt x="2321446" y="14167703"/>
                  <a:pt x="2334457" y="13840604"/>
                  <a:pt x="2150038" y="13605342"/>
                </a:cubicBezTo>
                <a:cubicBezTo>
                  <a:pt x="2084174" y="13521320"/>
                  <a:pt x="2000922" y="13458955"/>
                  <a:pt x="1909375" y="13419348"/>
                </a:cubicBezTo>
                <a:lnTo>
                  <a:pt x="1862485" y="13405452"/>
                </a:lnTo>
                <a:lnTo>
                  <a:pt x="1862115" y="13391603"/>
                </a:lnTo>
                <a:cubicBezTo>
                  <a:pt x="1854281" y="13324597"/>
                  <a:pt x="1828478" y="13259733"/>
                  <a:pt x="1785718" y="13204850"/>
                </a:cubicBezTo>
                <a:lnTo>
                  <a:pt x="1758999" y="13174670"/>
                </a:lnTo>
                <a:lnTo>
                  <a:pt x="1872652" y="13172945"/>
                </a:lnTo>
                <a:cubicBezTo>
                  <a:pt x="2029992" y="13155453"/>
                  <a:pt x="2180658" y="13077936"/>
                  <a:pt x="2287356" y="12944543"/>
                </a:cubicBezTo>
                <a:cubicBezTo>
                  <a:pt x="2367381" y="12844499"/>
                  <a:pt x="2411310" y="12727231"/>
                  <a:pt x="2420893" y="12608472"/>
                </a:cubicBezTo>
                <a:cubicBezTo>
                  <a:pt x="2432872" y="12460024"/>
                  <a:pt x="2391185" y="12309246"/>
                  <a:pt x="2299250" y="12186868"/>
                </a:cubicBezTo>
                <a:lnTo>
                  <a:pt x="2275834" y="12159465"/>
                </a:lnTo>
                <a:lnTo>
                  <a:pt x="2283850" y="12160887"/>
                </a:lnTo>
                <a:cubicBezTo>
                  <a:pt x="2457745" y="12173808"/>
                  <a:pt x="2622582" y="12063396"/>
                  <a:pt x="2671954" y="11889084"/>
                </a:cubicBezTo>
                <a:cubicBezTo>
                  <a:pt x="2679007" y="11864182"/>
                  <a:pt x="2683370" y="11839155"/>
                  <a:pt x="2685216" y="11814313"/>
                </a:cubicBezTo>
                <a:cubicBezTo>
                  <a:pt x="2696291" y="11665260"/>
                  <a:pt x="2616755" y="11522862"/>
                  <a:pt x="2484033" y="11454127"/>
                </a:cubicBezTo>
                <a:lnTo>
                  <a:pt x="2449360" y="11440421"/>
                </a:lnTo>
                <a:lnTo>
                  <a:pt x="2468400" y="11422464"/>
                </a:lnTo>
                <a:cubicBezTo>
                  <a:pt x="2495294" y="11391382"/>
                  <a:pt x="2511643" y="11353602"/>
                  <a:pt x="2516763" y="11314357"/>
                </a:cubicBezTo>
                <a:cubicBezTo>
                  <a:pt x="2523590" y="11262032"/>
                  <a:pt x="2510456" y="11207101"/>
                  <a:pt x="2475741" y="11161969"/>
                </a:cubicBezTo>
                <a:cubicBezTo>
                  <a:pt x="2441026" y="11116837"/>
                  <a:pt x="2391305" y="11090048"/>
                  <a:pt x="2338979" y="11083221"/>
                </a:cubicBezTo>
                <a:lnTo>
                  <a:pt x="2283807" y="11086670"/>
                </a:lnTo>
                <a:lnTo>
                  <a:pt x="2293833" y="11074866"/>
                </a:lnTo>
                <a:cubicBezTo>
                  <a:pt x="2468800" y="10846462"/>
                  <a:pt x="2465309" y="10519124"/>
                  <a:pt x="2269267" y="10293455"/>
                </a:cubicBezTo>
                <a:cubicBezTo>
                  <a:pt x="2129237" y="10132264"/>
                  <a:pt x="1924109" y="10061096"/>
                  <a:pt x="1726989" y="10085086"/>
                </a:cubicBezTo>
                <a:lnTo>
                  <a:pt x="1718571" y="10086951"/>
                </a:lnTo>
                <a:lnTo>
                  <a:pt x="1713953" y="10086443"/>
                </a:lnTo>
                <a:cubicBezTo>
                  <a:pt x="1639224" y="10085827"/>
                  <a:pt x="1567647" y="10107706"/>
                  <a:pt x="1507273" y="10146859"/>
                </a:cubicBezTo>
                <a:lnTo>
                  <a:pt x="1475799" y="10171839"/>
                </a:lnTo>
                <a:lnTo>
                  <a:pt x="1496009" y="10118532"/>
                </a:lnTo>
                <a:cubicBezTo>
                  <a:pt x="1508776" y="10071536"/>
                  <a:pt x="1512537" y="10021260"/>
                  <a:pt x="1505576" y="9969968"/>
                </a:cubicBezTo>
                <a:lnTo>
                  <a:pt x="1505260" y="9970012"/>
                </a:lnTo>
                <a:lnTo>
                  <a:pt x="1505151" y="9966834"/>
                </a:lnTo>
                <a:cubicBezTo>
                  <a:pt x="1489834" y="9853991"/>
                  <a:pt x="1385941" y="9774929"/>
                  <a:pt x="1273098" y="9790245"/>
                </a:cubicBezTo>
                <a:cubicBezTo>
                  <a:pt x="1160255" y="9805562"/>
                  <a:pt x="1081194" y="9909455"/>
                  <a:pt x="1096509" y="10022298"/>
                </a:cubicBezTo>
                <a:lnTo>
                  <a:pt x="1097251" y="10025390"/>
                </a:lnTo>
                <a:lnTo>
                  <a:pt x="1134400" y="10020347"/>
                </a:lnTo>
                <a:lnTo>
                  <a:pt x="1133658" y="10017256"/>
                </a:lnTo>
                <a:cubicBezTo>
                  <a:pt x="1121128" y="9924931"/>
                  <a:pt x="1185814" y="9839926"/>
                  <a:pt x="1278140" y="9827395"/>
                </a:cubicBezTo>
                <a:cubicBezTo>
                  <a:pt x="1370466" y="9814864"/>
                  <a:pt x="1455470" y="9879550"/>
                  <a:pt x="1468001" y="9971876"/>
                </a:cubicBezTo>
                <a:lnTo>
                  <a:pt x="1468111" y="9975054"/>
                </a:lnTo>
                <a:lnTo>
                  <a:pt x="1468426" y="9975011"/>
                </a:lnTo>
                <a:cubicBezTo>
                  <a:pt x="1493489" y="10159663"/>
                  <a:pt x="1364116" y="10329670"/>
                  <a:pt x="1179464" y="10354732"/>
                </a:cubicBezTo>
                <a:cubicBezTo>
                  <a:pt x="994812" y="10379795"/>
                  <a:pt x="824804" y="10250422"/>
                  <a:pt x="799742" y="10065770"/>
                </a:cubicBezTo>
                <a:cubicBezTo>
                  <a:pt x="757886" y="9757395"/>
                  <a:pt x="981756" y="9472416"/>
                  <a:pt x="1299768" y="9429253"/>
                </a:cubicBezTo>
                <a:cubicBezTo>
                  <a:pt x="1617780" y="9386089"/>
                  <a:pt x="1909510" y="9601087"/>
                  <a:pt x="1951366" y="9909462"/>
                </a:cubicBezTo>
                <a:lnTo>
                  <a:pt x="1959026" y="9908422"/>
                </a:lnTo>
                <a:lnTo>
                  <a:pt x="2001314" y="9999213"/>
                </a:lnTo>
                <a:cubicBezTo>
                  <a:pt x="2124226" y="10206585"/>
                  <a:pt x="2363020" y="10331385"/>
                  <a:pt x="2616917" y="10296923"/>
                </a:cubicBezTo>
                <a:cubicBezTo>
                  <a:pt x="2913130" y="10256719"/>
                  <a:pt x="3131750" y="10013063"/>
                  <a:pt x="3150996" y="9725990"/>
                </a:cubicBezTo>
                <a:cubicBezTo>
                  <a:pt x="3153745" y="9684979"/>
                  <a:pt x="3152425" y="9643082"/>
                  <a:pt x="3146681" y="9600766"/>
                </a:cubicBezTo>
                <a:cubicBezTo>
                  <a:pt x="3136238" y="9523828"/>
                  <a:pt x="3103149" y="9455527"/>
                  <a:pt x="3055045" y="9401673"/>
                </a:cubicBezTo>
                <a:lnTo>
                  <a:pt x="3041465" y="9389122"/>
                </a:lnTo>
                <a:lnTo>
                  <a:pt x="3051392" y="9327463"/>
                </a:lnTo>
                <a:cubicBezTo>
                  <a:pt x="3085457" y="9015791"/>
                  <a:pt x="2878579" y="8722797"/>
                  <a:pt x="2565339" y="8656007"/>
                </a:cubicBezTo>
                <a:lnTo>
                  <a:pt x="2473931" y="8645949"/>
                </a:lnTo>
                <a:lnTo>
                  <a:pt x="2560855" y="8628429"/>
                </a:lnTo>
                <a:cubicBezTo>
                  <a:pt x="2777745" y="8563216"/>
                  <a:pt x="2947629" y="8381352"/>
                  <a:pt x="2990823" y="8150208"/>
                </a:cubicBezTo>
                <a:lnTo>
                  <a:pt x="2997733" y="8098949"/>
                </a:lnTo>
                <a:lnTo>
                  <a:pt x="3030242" y="8072832"/>
                </a:lnTo>
                <a:cubicBezTo>
                  <a:pt x="3264389" y="7864325"/>
                  <a:pt x="3307183" y="7508219"/>
                  <a:pt x="3119443" y="7248731"/>
                </a:cubicBezTo>
                <a:cubicBezTo>
                  <a:pt x="3072508" y="7183859"/>
                  <a:pt x="3015330" y="7130784"/>
                  <a:pt x="2951726" y="7090117"/>
                </a:cubicBezTo>
                <a:lnTo>
                  <a:pt x="2879613" y="7052801"/>
                </a:lnTo>
                <a:lnTo>
                  <a:pt x="2959400" y="7036104"/>
                </a:lnTo>
                <a:cubicBezTo>
                  <a:pt x="3073154" y="7000670"/>
                  <a:pt x="3177910" y="6932056"/>
                  <a:pt x="3257934" y="6832012"/>
                </a:cubicBezTo>
                <a:cubicBezTo>
                  <a:pt x="3337959" y="6731968"/>
                  <a:pt x="3381888" y="6614699"/>
                  <a:pt x="3391470" y="6495941"/>
                </a:cubicBezTo>
                <a:cubicBezTo>
                  <a:pt x="3403450" y="6347492"/>
                  <a:pt x="3361763" y="6196715"/>
                  <a:pt x="3269827" y="6074336"/>
                </a:cubicBezTo>
                <a:lnTo>
                  <a:pt x="3246412" y="6046934"/>
                </a:lnTo>
                <a:lnTo>
                  <a:pt x="3254428" y="6048356"/>
                </a:lnTo>
                <a:cubicBezTo>
                  <a:pt x="3428323" y="6061277"/>
                  <a:pt x="3593159" y="5950865"/>
                  <a:pt x="3642531" y="5776552"/>
                </a:cubicBezTo>
                <a:cubicBezTo>
                  <a:pt x="3649585" y="5751651"/>
                  <a:pt x="3653948" y="5726624"/>
                  <a:pt x="3655794" y="5701782"/>
                </a:cubicBezTo>
                <a:cubicBezTo>
                  <a:pt x="3666868" y="5552728"/>
                  <a:pt x="3587332" y="5410331"/>
                  <a:pt x="3454610" y="5341596"/>
                </a:cubicBezTo>
                <a:lnTo>
                  <a:pt x="3419937" y="5327889"/>
                </a:lnTo>
                <a:lnTo>
                  <a:pt x="3438977" y="5309933"/>
                </a:lnTo>
                <a:cubicBezTo>
                  <a:pt x="3465872" y="5278851"/>
                  <a:pt x="3482220" y="5241071"/>
                  <a:pt x="3487341" y="5201826"/>
                </a:cubicBezTo>
                <a:cubicBezTo>
                  <a:pt x="3494168" y="5149500"/>
                  <a:pt x="3481033" y="5094570"/>
                  <a:pt x="3446319" y="5049437"/>
                </a:cubicBezTo>
                <a:cubicBezTo>
                  <a:pt x="3411604" y="5004306"/>
                  <a:pt x="3361883" y="4977517"/>
                  <a:pt x="3309556" y="4970689"/>
                </a:cubicBezTo>
                <a:lnTo>
                  <a:pt x="3254385" y="4974139"/>
                </a:lnTo>
                <a:lnTo>
                  <a:pt x="3264410" y="4962335"/>
                </a:lnTo>
                <a:cubicBezTo>
                  <a:pt x="3417506" y="4762482"/>
                  <a:pt x="3433971" y="4486881"/>
                  <a:pt x="3304362" y="4269924"/>
                </a:cubicBezTo>
                <a:lnTo>
                  <a:pt x="3257690" y="4205541"/>
                </a:lnTo>
                <a:lnTo>
                  <a:pt x="3258161" y="4203914"/>
                </a:lnTo>
                <a:cubicBezTo>
                  <a:pt x="3261919" y="4186114"/>
                  <a:pt x="3264356" y="4168131"/>
                  <a:pt x="3265492" y="4150114"/>
                </a:cubicBezTo>
                <a:cubicBezTo>
                  <a:pt x="3271169" y="4060032"/>
                  <a:pt x="3244302" y="3969109"/>
                  <a:pt x="3187289" y="3895932"/>
                </a:cubicBezTo>
                <a:lnTo>
                  <a:pt x="3160569" y="3865753"/>
                </a:lnTo>
                <a:lnTo>
                  <a:pt x="3274223" y="3864027"/>
                </a:lnTo>
                <a:cubicBezTo>
                  <a:pt x="3431563" y="3846535"/>
                  <a:pt x="3582228" y="3769018"/>
                  <a:pt x="3688927" y="3635625"/>
                </a:cubicBezTo>
                <a:cubicBezTo>
                  <a:pt x="3768952" y="3535581"/>
                  <a:pt x="3812881" y="3418313"/>
                  <a:pt x="3822464" y="3299554"/>
                </a:cubicBezTo>
                <a:cubicBezTo>
                  <a:pt x="3834443" y="3151106"/>
                  <a:pt x="3792756" y="3000328"/>
                  <a:pt x="3700820" y="2877950"/>
                </a:cubicBezTo>
                <a:lnTo>
                  <a:pt x="3677405" y="2850548"/>
                </a:lnTo>
                <a:lnTo>
                  <a:pt x="3685421" y="2851970"/>
                </a:lnTo>
                <a:cubicBezTo>
                  <a:pt x="3859316" y="2864890"/>
                  <a:pt x="4024152" y="2754478"/>
                  <a:pt x="4073525" y="2580166"/>
                </a:cubicBezTo>
                <a:cubicBezTo>
                  <a:pt x="4080578" y="2555265"/>
                  <a:pt x="4084941" y="2530237"/>
                  <a:pt x="4086787" y="2505396"/>
                </a:cubicBezTo>
                <a:cubicBezTo>
                  <a:pt x="4097862" y="2356342"/>
                  <a:pt x="4018325" y="2213944"/>
                  <a:pt x="3885603" y="2145210"/>
                </a:cubicBezTo>
                <a:lnTo>
                  <a:pt x="3850931" y="2131503"/>
                </a:lnTo>
                <a:lnTo>
                  <a:pt x="3869970" y="2113547"/>
                </a:lnTo>
                <a:cubicBezTo>
                  <a:pt x="3896865" y="2082464"/>
                  <a:pt x="3913214" y="2044684"/>
                  <a:pt x="3918334" y="2005440"/>
                </a:cubicBezTo>
                <a:cubicBezTo>
                  <a:pt x="3925161" y="1953114"/>
                  <a:pt x="3912026" y="1898183"/>
                  <a:pt x="3877312" y="1853051"/>
                </a:cubicBezTo>
                <a:cubicBezTo>
                  <a:pt x="3842597" y="1807919"/>
                  <a:pt x="3792876" y="1781130"/>
                  <a:pt x="3740550" y="1774303"/>
                </a:cubicBezTo>
                <a:lnTo>
                  <a:pt x="3685378" y="1777752"/>
                </a:lnTo>
                <a:lnTo>
                  <a:pt x="3695403" y="1765949"/>
                </a:lnTo>
                <a:cubicBezTo>
                  <a:pt x="3782887" y="1651747"/>
                  <a:pt x="3825756" y="1512811"/>
                  <a:pt x="3822249" y="1374217"/>
                </a:cubicBezTo>
                <a:lnTo>
                  <a:pt x="3821563" y="1367968"/>
                </a:lnTo>
                <a:lnTo>
                  <a:pt x="3868996" y="1363186"/>
                </a:lnTo>
                <a:cubicBezTo>
                  <a:pt x="4182774" y="1298978"/>
                  <a:pt x="4418809" y="1021348"/>
                  <a:pt x="4418809" y="688588"/>
                </a:cubicBezTo>
                <a:close/>
              </a:path>
            </a:pathLst>
          </a:custGeom>
          <a:solidFill>
            <a:schemeClr val="tx1">
              <a:alpha val="3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t" anchorCtr="0"/>
          <a:lstStyle/>
          <a:p>
            <a:pPr algn="ctr" defTabSz="913764"/>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5269687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5_Title and Content_Oran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pc="-100" baseline="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0" cy="1979003"/>
          </a:xfrm>
        </p:spPr>
        <p:txBody>
          <a:bodyPr>
            <a:spAutoFit/>
          </a:bodyPr>
          <a:lstStyle>
            <a:lvl1pPr marL="0" indent="0">
              <a:spcBef>
                <a:spcPts val="0"/>
              </a:spcBef>
              <a:spcAft>
                <a:spcPts val="600"/>
              </a:spcAft>
              <a:buNone/>
              <a:defRPr sz="2799" spc="-100" baseline="0">
                <a:gradFill>
                  <a:gsLst>
                    <a:gs pos="10000">
                      <a:srgbClr val="FF8A00"/>
                    </a:gs>
                    <a:gs pos="29583">
                      <a:srgbClr val="FF8A00"/>
                    </a:gs>
                  </a:gsLst>
                  <a:lin ang="5400000" scaled="0"/>
                </a:gradFill>
                <a:latin typeface="+mn-lt"/>
              </a:defRPr>
            </a:lvl1pPr>
            <a:lvl2pPr marL="0" indent="0">
              <a:spcBef>
                <a:spcPts val="0"/>
              </a:spcBef>
              <a:spcAft>
                <a:spcPts val="1200"/>
              </a:spcAft>
              <a:buNone/>
              <a:defRPr sz="1999">
                <a:latin typeface="Segoe UI Light" pitchFamily="34" charset="0"/>
                <a:ea typeface="Segoe UI" pitchFamily="34" charset="0"/>
                <a:cs typeface="Segoe UI" pitchFamily="34" charset="0"/>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941268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84" indent="0">
              <a:buNone/>
              <a:defRPr/>
            </a:lvl3pPr>
            <a:lvl4pPr marL="447968" indent="0">
              <a:buNone/>
              <a:defRPr/>
            </a:lvl4pPr>
            <a:lvl5pPr marL="671951"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0695835"/>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6"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2"/>
            <a:ext cx="11722682" cy="1205345"/>
          </a:xfrm>
          <a:prstGeom prst="rect">
            <a:avLst/>
          </a:prstGeom>
        </p:spPr>
        <p:txBody>
          <a:bodyPr/>
          <a:lstStyle>
            <a:lvl1pPr>
              <a:defRPr sz="400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60367463"/>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24p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360069"/>
            <a:ext cx="11650488" cy="1840792"/>
          </a:xfrm>
        </p:spPr>
        <p:txBody>
          <a:bodyPr>
            <a:spAutoFit/>
          </a:bodyPr>
          <a:lstStyle>
            <a:lvl1pPr>
              <a:spcBef>
                <a:spcPts val="1764"/>
              </a:spcBef>
              <a:defRPr sz="2352">
                <a:latin typeface="+mn-lt"/>
              </a:defRPr>
            </a:lvl1pPr>
            <a:lvl2pPr marL="616081" indent="-280037">
              <a:spcBef>
                <a:spcPts val="588"/>
              </a:spcBef>
              <a:defRPr sz="1960"/>
            </a:lvl2pPr>
            <a:lvl3pPr>
              <a:spcBef>
                <a:spcPts val="588"/>
              </a:spcBef>
              <a:defRPr/>
            </a:lvl3pPr>
            <a:lvl4pPr>
              <a:spcBef>
                <a:spcPts val="588"/>
              </a:spcBef>
              <a:defRPr/>
            </a:lvl4pPr>
            <a:lvl5pPr>
              <a:spcBef>
                <a:spcPts val="588"/>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328460" y="6566925"/>
            <a:ext cx="35319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1167196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a:xfrm>
            <a:off x="3047206" y="6477875"/>
            <a:ext cx="8379817" cy="380127"/>
          </a:xfrm>
          <a:prstGeom prst="rect">
            <a:avLst/>
          </a:prstGeom>
        </p:spPr>
        <p:txBody>
          <a:bodyPr/>
          <a:lstStyle/>
          <a:p>
            <a:pPr defTabSz="914126"/>
            <a:endParaRPr lang="en-US" dirty="0">
              <a:solidFill>
                <a:srgbClr val="505050"/>
              </a:solidFill>
            </a:endParaRPr>
          </a:p>
        </p:txBody>
      </p:sp>
      <p:sp>
        <p:nvSpPr>
          <p:cNvPr id="5" name="Slide Number Placeholder 4"/>
          <p:cNvSpPr>
            <a:spLocks noGrp="1"/>
          </p:cNvSpPr>
          <p:nvPr>
            <p:ph type="sldNum" sz="quarter" idx="12"/>
          </p:nvPr>
        </p:nvSpPr>
        <p:spPr>
          <a:xfrm>
            <a:off x="11427024" y="6478589"/>
            <a:ext cx="761800" cy="379413"/>
          </a:xfrm>
          <a:prstGeom prst="rect">
            <a:avLst/>
          </a:prstGeom>
        </p:spPr>
        <p:txBody>
          <a:bodyPr/>
          <a:lstStyle/>
          <a:p>
            <a:pPr defTabSz="914126"/>
            <a:fld id="{6A4C1A4A-E5E6-4CC1-B72C-A20A4EB3E2D2}" type="slidenum">
              <a:rPr lang="en-US" smtClean="0">
                <a:solidFill>
                  <a:srgbClr val="505050"/>
                </a:solidFill>
              </a:rPr>
              <a:pPr defTabSz="914126"/>
              <a:t>‹Nº›</a:t>
            </a:fld>
            <a:endParaRPr lang="en-US" dirty="0">
              <a:solidFill>
                <a:srgbClr val="505050"/>
              </a:solidFill>
            </a:endParaRPr>
          </a:p>
        </p:txBody>
      </p:sp>
      <p:sp>
        <p:nvSpPr>
          <p:cNvPr id="6" name="Text Placeholder 5"/>
          <p:cNvSpPr>
            <a:spLocks noGrp="1"/>
          </p:cNvSpPr>
          <p:nvPr>
            <p:ph type="body" sz="quarter" idx="13" hasCustomPrompt="1"/>
          </p:nvPr>
        </p:nvSpPr>
        <p:spPr>
          <a:xfrm>
            <a:off x="1" y="573606"/>
            <a:ext cx="12188825" cy="373063"/>
          </a:xfrm>
          <a:prstGeom prst="rect">
            <a:avLst/>
          </a:prstGeom>
        </p:spPr>
        <p:txBody>
          <a:bodyPr lIns="380893" tIns="53325" rIns="53325" bIns="53325">
            <a:noAutofit/>
          </a:bodyPr>
          <a:lstStyle>
            <a:lvl1pPr marL="0" indent="0">
              <a:buNone/>
              <a:defRPr sz="2799">
                <a:latin typeface="Segoe UI Light" pitchFamily="34" charset="0"/>
              </a:defRPr>
            </a:lvl1pPr>
            <a:lvl2pPr marL="281589" indent="0">
              <a:buNone/>
              <a:defRPr/>
            </a:lvl2pPr>
            <a:lvl3pPr marL="588299" indent="0">
              <a:buNone/>
              <a:defRPr/>
            </a:lvl3pPr>
            <a:lvl4pPr marL="869889" indent="0">
              <a:buNone/>
              <a:defRPr/>
            </a:lvl4pPr>
            <a:lvl5pPr marL="1105208" indent="0">
              <a:buNone/>
              <a:defRPr/>
            </a:lvl5pPr>
          </a:lstStyle>
          <a:p>
            <a:pPr lvl="0"/>
            <a:r>
              <a:rPr lang="en-US" dirty="0" smtClean="0"/>
              <a:t>Click to add subtitle</a:t>
            </a:r>
          </a:p>
        </p:txBody>
      </p:sp>
    </p:spTree>
    <p:extLst>
      <p:ext uri="{BB962C8B-B14F-4D97-AF65-F5344CB8AC3E}">
        <p14:creationId xmlns:p14="http://schemas.microsoft.com/office/powerpoint/2010/main" val="371128846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7158254"/>
      </p:ext>
    </p:extLst>
  </p:cSld>
  <p:clrMapOvr>
    <a:masterClrMapping/>
  </p:clrMapOvr>
  <p:transition advTm="4259"/>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86073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697473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Color Block text w/Photo on Right">
    <p:spTree>
      <p:nvGrpSpPr>
        <p:cNvPr id="1" name=""/>
        <p:cNvGrpSpPr/>
        <p:nvPr/>
      </p:nvGrpSpPr>
      <p:grpSpPr>
        <a:xfrm>
          <a:off x="0" y="0"/>
          <a:ext cx="0" cy="0"/>
          <a:chOff x="0" y="0"/>
          <a:chExt cx="0" cy="0"/>
        </a:xfrm>
      </p:grpSpPr>
      <p:sp>
        <p:nvSpPr>
          <p:cNvPr id="7" name="Rectangle 6"/>
          <p:cNvSpPr/>
          <p:nvPr/>
        </p:nvSpPr>
        <p:spPr bwMode="white">
          <a:xfrm>
            <a:off x="2"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a:endParaRPr lang="en-US" sz="219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8" b="0" cap="none" baseline="0">
                <a:gradFill>
                  <a:gsLst>
                    <a:gs pos="100000">
                      <a:schemeClr val="bg1"/>
                    </a:gs>
                    <a:gs pos="0">
                      <a:schemeClr val="bg1"/>
                    </a:gs>
                  </a:gsLst>
                  <a:lin ang="5400000" scaled="0"/>
                </a:gradFill>
                <a:latin typeface="+mj-lt"/>
              </a:defRPr>
            </a:lvl1pPr>
            <a:lvl2pPr marL="609010" indent="0">
              <a:buNone/>
              <a:defRPr sz="2698" b="1"/>
            </a:lvl2pPr>
            <a:lvl3pPr marL="1218021" indent="0">
              <a:buNone/>
              <a:defRPr sz="2398" b="1"/>
            </a:lvl3pPr>
            <a:lvl4pPr marL="1827032" indent="0">
              <a:buNone/>
              <a:defRPr sz="2098" b="1"/>
            </a:lvl4pPr>
            <a:lvl5pPr marL="2436043" indent="0">
              <a:buNone/>
              <a:defRPr sz="2098" b="1"/>
            </a:lvl5pPr>
            <a:lvl6pPr marL="3045054" indent="0">
              <a:buNone/>
              <a:defRPr sz="2098" b="1"/>
            </a:lvl6pPr>
            <a:lvl7pPr marL="3654064" indent="0">
              <a:buNone/>
              <a:defRPr sz="2098" b="1"/>
            </a:lvl7pPr>
            <a:lvl8pPr marL="4263075" indent="0">
              <a:buNone/>
              <a:defRPr sz="2098" b="1"/>
            </a:lvl8pPr>
            <a:lvl9pPr marL="4872086" indent="0">
              <a:buNone/>
              <a:defRPr sz="2098" b="1"/>
            </a:lvl9pPr>
          </a:lstStyle>
          <a:p>
            <a:pPr lvl="0"/>
            <a:r>
              <a:rPr lang="en-US" dirty="0" smtClean="0"/>
              <a:t>Click to edit Master text styles.</a:t>
            </a:r>
          </a:p>
        </p:txBody>
      </p:sp>
      <p:sp>
        <p:nvSpPr>
          <p:cNvPr id="9" name="Content Placeholder 5"/>
          <p:cNvSpPr>
            <a:spLocks noGrp="1"/>
          </p:cNvSpPr>
          <p:nvPr>
            <p:ph sz="quarter" idx="13"/>
          </p:nvPr>
        </p:nvSpPr>
        <p:spPr>
          <a:xfrm>
            <a:off x="520701" y="2734985"/>
            <a:ext cx="5444165" cy="609398"/>
          </a:xfrm>
          <a:prstGeom prst="rect">
            <a:avLst/>
          </a:prstGeom>
        </p:spPr>
        <p:txBody>
          <a:bodyPr>
            <a:noAutofit/>
          </a:bodyPr>
          <a:lstStyle>
            <a:lvl1pPr marL="0" indent="0">
              <a:spcBef>
                <a:spcPts val="1200"/>
              </a:spcBef>
              <a:buFont typeface="Arial" pitchFamily="34" charset="0"/>
              <a:buNone/>
              <a:defRPr lang="en-US" sz="1998" kern="1200" spc="0" dirty="0" smtClean="0">
                <a:gradFill>
                  <a:gsLst>
                    <a:gs pos="100000">
                      <a:schemeClr val="bg1"/>
                    </a:gs>
                    <a:gs pos="0">
                      <a:schemeClr val="bg1"/>
                    </a:gs>
                  </a:gsLst>
                  <a:lin ang="5400000" scaled="0"/>
                </a:gradFill>
                <a:latin typeface="+mn-lt"/>
                <a:ea typeface="+mn-ea"/>
                <a:cs typeface="Segoe UI" pitchFamily="34" charset="0"/>
              </a:defRPr>
            </a:lvl1pPr>
            <a:lvl2pPr marL="913517" indent="-380632">
              <a:defRPr lang="en-US" sz="2098" kern="1200" dirty="0" smtClean="0">
                <a:solidFill>
                  <a:schemeClr val="bg2">
                    <a:lumMod val="50000"/>
                  </a:schemeClr>
                </a:solidFill>
                <a:latin typeface="+mn-lt"/>
                <a:ea typeface="+mn-ea"/>
                <a:cs typeface="Arial" pitchFamily="34" charset="0"/>
              </a:defRPr>
            </a:lvl2pPr>
            <a:lvl3pPr marL="913517" indent="-228378">
              <a:defRPr lang="en-US" sz="1898" kern="1200" dirty="0" smtClean="0">
                <a:solidFill>
                  <a:schemeClr val="bg2">
                    <a:lumMod val="50000"/>
                  </a:schemeClr>
                </a:solidFill>
                <a:latin typeface="+mn-lt"/>
                <a:ea typeface="+mn-ea"/>
                <a:cs typeface="Arial" pitchFamily="34" charset="0"/>
              </a:defRPr>
            </a:lvl3pPr>
            <a:lvl4pPr marL="1218021" indent="-228378">
              <a:defRPr lang="en-US" sz="1600" kern="1200" dirty="0" smtClean="0">
                <a:solidFill>
                  <a:schemeClr val="bg2">
                    <a:lumMod val="50000"/>
                  </a:schemeClr>
                </a:solidFill>
                <a:latin typeface="+mn-lt"/>
                <a:ea typeface="+mn-ea"/>
                <a:cs typeface="Arial" pitchFamily="34" charset="0"/>
              </a:defRPr>
            </a:lvl4pPr>
            <a:lvl5pPr marL="1446402" indent="-228378">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smtClean="0"/>
              <a:t>Click to edit Master text styles</a:t>
            </a:r>
          </a:p>
        </p:txBody>
      </p:sp>
    </p:spTree>
    <p:extLst>
      <p:ext uri="{BB962C8B-B14F-4D97-AF65-F5344CB8AC3E}">
        <p14:creationId xmlns:p14="http://schemas.microsoft.com/office/powerpoint/2010/main" val="209327298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2024" y="318964"/>
            <a:ext cx="1567414" cy="599489"/>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0520" y="109925"/>
            <a:ext cx="1620328" cy="1017566"/>
          </a:xfrm>
          <a:prstGeom prst="rect">
            <a:avLst/>
          </a:prstGeom>
        </p:spPr>
      </p:pic>
    </p:spTree>
    <p:extLst>
      <p:ext uri="{BB962C8B-B14F-4D97-AF65-F5344CB8AC3E}">
        <p14:creationId xmlns:p14="http://schemas.microsoft.com/office/powerpoint/2010/main" val="3147945059"/>
      </p:ext>
    </p:extLst>
  </p:cSld>
  <p:clrMapOvr>
    <a:masterClrMapping/>
  </p:clrMapOvr>
  <p:transition>
    <p:fade/>
  </p:transition>
  <p:timing>
    <p:tnLst>
      <p:par>
        <p:cTn id="1" dur="indefinite" restart="never" nodeType="tmRoot"/>
      </p:par>
    </p:tnLst>
  </p:timing>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8180981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1914832"/>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2024" y="318964"/>
            <a:ext cx="1567414" cy="599489"/>
          </a:xfrm>
          <a:prstGeom prst="rect">
            <a:avLst/>
          </a:prstGeom>
          <a:ln>
            <a:noFill/>
          </a:ln>
          <a:effectLst>
            <a:outerShdw blurRad="292100" dist="139700" dir="2700000" algn="tl" rotWithShape="0">
              <a:srgbClr val="333333">
                <a:alpha val="65000"/>
              </a:srgbClr>
            </a:outerShdw>
          </a:effectLst>
        </p:spPr>
      </p:pic>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0520" y="109925"/>
            <a:ext cx="1620328" cy="1017566"/>
          </a:xfrm>
          <a:prstGeom prst="rect">
            <a:avLst/>
          </a:prstGeom>
        </p:spPr>
      </p:pic>
    </p:spTree>
    <p:extLst>
      <p:ext uri="{BB962C8B-B14F-4D97-AF65-F5344CB8AC3E}">
        <p14:creationId xmlns:p14="http://schemas.microsoft.com/office/powerpoint/2010/main" val="1398031869"/>
      </p:ext>
    </p:extLst>
  </p:cSld>
  <p:clrMapOvr>
    <a:masterClrMapping/>
  </p:clrMapOvr>
  <p:transition>
    <p:fade/>
  </p:transition>
  <p:timing>
    <p:tnLst>
      <p:par>
        <p:cTn id="1" dur="indefinite" restart="never" nodeType="tmRoot"/>
      </p:par>
    </p:tnLst>
  </p:timing>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2"/>
            <a:ext cx="11722682" cy="1205345"/>
          </a:xfrm>
          <a:prstGeom prst="rect">
            <a:avLst/>
          </a:prstGeom>
        </p:spPr>
        <p:txBody>
          <a:bodyPr/>
          <a:lstStyle>
            <a:lvl1pPr>
              <a:defRPr sz="400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8"/>
            <a:ext cx="11533187" cy="5159375"/>
          </a:xfrm>
          <a:prstGeom prst="rect">
            <a:avLst/>
          </a:prstGeom>
        </p:spPr>
        <p:txBody>
          <a:bodyPr/>
          <a:lstStyle>
            <a:lvl1pPr marL="342900" indent="-342900">
              <a:lnSpc>
                <a:spcPct val="100000"/>
              </a:lnSpc>
              <a:spcBef>
                <a:spcPts val="1800"/>
              </a:spcBef>
              <a:buClr>
                <a:schemeClr val="accent1"/>
              </a:buClr>
              <a:buSzPct val="100000"/>
              <a:buFont typeface="Arial" pitchFamily="34" charset="0"/>
              <a:buChar char="•"/>
              <a:defRPr sz="3200">
                <a:solidFill>
                  <a:srgbClr val="002050">
                    <a:alpha val="99000"/>
                  </a:srgbClr>
                </a:solidFill>
                <a:latin typeface="Segoe UI Light" panose="020B0502040204020203" pitchFamily="34" charset="0"/>
                <a:cs typeface="Segoe UI Light" panose="020B0502040204020203" pitchFamily="34" charset="0"/>
              </a:defRPr>
            </a:lvl1pPr>
            <a:lvl2pPr marL="808038" indent="-344488">
              <a:lnSpc>
                <a:spcPct val="100000"/>
              </a:lnSpc>
              <a:spcBef>
                <a:spcPts val="400"/>
              </a:spcBef>
              <a:spcAft>
                <a:spcPts val="400"/>
              </a:spcAft>
              <a:buClr>
                <a:schemeClr val="tx1">
                  <a:lumMod val="75000"/>
                  <a:lumOff val="25000"/>
                </a:schemeClr>
              </a:buClr>
              <a:buSzPct val="85000"/>
              <a:buFont typeface="Segoe UI" pitchFamily="34" charset="0"/>
              <a:buChar char="–"/>
              <a:defRPr sz="2800">
                <a:solidFill>
                  <a:schemeClr val="tx1">
                    <a:alpha val="99000"/>
                  </a:schemeClr>
                </a:solidFill>
                <a:latin typeface="Segoe UI Light" panose="020B0502040204020203" pitchFamily="34" charset="0"/>
                <a:cs typeface="Segoe UI Light" panose="020B0502040204020203" pitchFamily="34" charset="0"/>
              </a:defRPr>
            </a:lvl2pPr>
            <a:lvl3pPr marL="1198563" indent="-342900">
              <a:lnSpc>
                <a:spcPct val="100000"/>
              </a:lnSpc>
              <a:spcBef>
                <a:spcPts val="200"/>
              </a:spcBef>
              <a:spcAft>
                <a:spcPts val="200"/>
              </a:spcAft>
              <a:buClr>
                <a:schemeClr val="tx1">
                  <a:lumMod val="75000"/>
                  <a:lumOff val="25000"/>
                </a:schemeClr>
              </a:buClr>
              <a:buSzPct val="85000"/>
              <a:buFont typeface="Courier New" pitchFamily="49" charset="0"/>
              <a:buChar char="o"/>
              <a:defRPr sz="1800">
                <a:solidFill>
                  <a:schemeClr val="tx1">
                    <a:alpha val="99000"/>
                  </a:schemeClr>
                </a:solidFill>
                <a:latin typeface="Segoe UI Light" panose="020B0502040204020203" pitchFamily="34" charset="0"/>
                <a:cs typeface="Segoe UI Light" panose="020B0502040204020203" pitchFamily="34" charset="0"/>
              </a:defRPr>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67759298"/>
      </p:ext>
    </p:extLst>
  </p:cSld>
  <p:clrMapOvr>
    <a:masterClrMapping/>
  </p:clrMapOvr>
  <p:transition>
    <p:fade/>
  </p:transition>
  <p:timing>
    <p:tnLst>
      <p:par>
        <p:cTn id="1" dur="indefinite" restart="never" nodeType="tmRoot"/>
      </p:par>
    </p:tnLst>
  </p:timing>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2024" y="318964"/>
            <a:ext cx="1567414" cy="599489"/>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0520" y="109925"/>
            <a:ext cx="1620328" cy="1017566"/>
          </a:xfrm>
          <a:prstGeom prst="rect">
            <a:avLst/>
          </a:prstGeom>
        </p:spPr>
      </p:pic>
    </p:spTree>
    <p:extLst>
      <p:ext uri="{BB962C8B-B14F-4D97-AF65-F5344CB8AC3E}">
        <p14:creationId xmlns:p14="http://schemas.microsoft.com/office/powerpoint/2010/main" val="3601862830"/>
      </p:ext>
    </p:extLst>
  </p:cSld>
  <p:clrMapOvr>
    <a:masterClrMapping/>
  </p:clrMapOvr>
  <p:transition>
    <p:fade/>
  </p:transition>
  <p:timing>
    <p:tnLst>
      <p:par>
        <p:cTn id="1" dur="indefinite" restart="never" nodeType="tmRoot"/>
      </p:par>
    </p:tnLst>
  </p:timing>
  <p:hf hd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284682311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46359149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91302594"/>
      </p:ext>
    </p:extLst>
  </p:cSld>
  <p:clrMapOvr>
    <a:masterClrMapping/>
  </p:clrMapOvr>
  <p:transition>
    <p:fade/>
  </p:transition>
  <p:timing>
    <p:tnLst>
      <p:par>
        <p:cTn id="1" dur="indefinite" restart="never" nodeType="tmRoot"/>
      </p:par>
    </p:tnLst>
  </p:timing>
  <p:hf hdr="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635201"/>
      </p:ext>
    </p:extLst>
  </p:cSld>
  <p:clrMapOvr>
    <a:masterClrMapping/>
  </p:clrMapOvr>
  <p:transition>
    <p:fade/>
  </p:transition>
  <p:timing>
    <p:tnLst>
      <p:par>
        <p:cTn id="1" dur="indefinite" restart="never" nodeType="tmRoot"/>
      </p:par>
    </p:tnLst>
  </p:timing>
  <p:hf hdr="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498622127"/>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2087863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00357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106764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460482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612011"/>
      </p:ext>
    </p:extLst>
  </p:cSld>
  <p:clrMapOvr>
    <a:masterClrMapping/>
  </p:clrMapOvr>
  <p:transition>
    <p:fade/>
  </p:transition>
  <p:timing>
    <p:tnLst>
      <p:par>
        <p:cTn id="1" dur="indefinite" restart="never" nodeType="tmRoot"/>
      </p:par>
    </p:tnLst>
  </p:timing>
  <p:hf hdr="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5036336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587080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952460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08039" y="307245"/>
            <a:ext cx="11149013" cy="747897"/>
          </a:xfrm>
          <a:prstGeom prst="rect">
            <a:avLst/>
          </a:prstGeo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16337" y="1203349"/>
            <a:ext cx="11650488" cy="5377755"/>
          </a:xfrm>
          <a:prstGeom prst="rect">
            <a:avLst/>
          </a:prstGeom>
        </p:spPr>
        <p:txBody>
          <a:bodyPr lIns="146304" tIns="91440" rIns="146304" bIns="91440"/>
          <a:lstStyle>
            <a:lvl1pPr marL="0" indent="0">
              <a:buNone/>
              <a:defRPr/>
            </a:lvl1pPr>
            <a:lvl2pPr marL="339594" indent="0">
              <a:buNone/>
              <a:defRPr/>
            </a:lvl2pPr>
            <a:lvl3pPr marL="572867" indent="0">
              <a:buNone/>
              <a:defRPr/>
            </a:lvl3pPr>
            <a:lvl4pPr marL="798208" indent="0">
              <a:buNone/>
              <a:defRPr/>
            </a:lvl4pPr>
            <a:lvl5pPr marL="1029892"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54072115"/>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a:xfrm>
            <a:off x="519112" y="228600"/>
            <a:ext cx="11149013" cy="747897"/>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‹Nº›</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798448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‹Nº›</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881330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2845737249"/>
      </p:ext>
    </p:extLst>
  </p:cSld>
  <p:clrMapOvr>
    <a:masterClrMapping/>
  </p:clrMapOvr>
  <p:transition>
    <p:fade/>
  </p:transition>
  <p:timing>
    <p:tnLst>
      <p:par>
        <p:cTn id="1" dur="indefinite" restart="never" nodeType="tmRoot"/>
      </p:par>
    </p:tnLst>
  </p:timing>
  <p:hf hdr="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2024" y="318964"/>
            <a:ext cx="1567414" cy="599489"/>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0520" y="109925"/>
            <a:ext cx="1620328" cy="1017566"/>
          </a:xfrm>
          <a:prstGeom prst="rect">
            <a:avLst/>
          </a:prstGeom>
        </p:spPr>
      </p:pic>
    </p:spTree>
    <p:extLst>
      <p:ext uri="{BB962C8B-B14F-4D97-AF65-F5344CB8AC3E}">
        <p14:creationId xmlns:p14="http://schemas.microsoft.com/office/powerpoint/2010/main" val="294322729"/>
      </p:ext>
    </p:extLst>
  </p:cSld>
  <p:clrMapOvr>
    <a:masterClrMapping/>
  </p:clrMapOvr>
  <p:transition>
    <p:fade/>
  </p:transition>
  <p:timing>
    <p:tnLst>
      <p:par>
        <p:cTn id="1" dur="indefinite" restart="never" nodeType="tmRoot"/>
      </p:par>
    </p:tnLst>
  </p:timing>
  <p:hf hdr="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1922886874"/>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41371731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636" y="4771506"/>
            <a:ext cx="10484896" cy="1604356"/>
          </a:xfrm>
          <a:prstGeom prst="rect">
            <a:avLst/>
          </a:prstGeom>
        </p:spPr>
        <p:txBody>
          <a:bodyPr anchor="ctr">
            <a:noAutofit/>
          </a:bodyPr>
          <a:lstStyle>
            <a:lvl1pPr marL="0" marR="0" indent="0" algn="l" defTabSz="914363" rtl="0" eaLnBrk="1" fontAlgn="auto" latinLnBrk="0" hangingPunct="1">
              <a:lnSpc>
                <a:spcPct val="90000"/>
              </a:lnSpc>
              <a:spcBef>
                <a:spcPts val="0"/>
              </a:spcBef>
              <a:spcAft>
                <a:spcPts val="0"/>
              </a:spcAft>
              <a:buClr>
                <a:srgbClr val="00DCFF"/>
              </a:buClr>
              <a:buSzPct val="90000"/>
              <a:buFont typeface="Arial" pitchFamily="34" charset="0"/>
              <a:buNone/>
              <a:tabLst/>
              <a:defRPr sz="2800" b="1" cap="all" baseline="0">
                <a:solidFill>
                  <a:schemeClr val="bg1">
                    <a:alpha val="99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endParaRPr lang="en-US" b="0" dirty="0" smtClean="0"/>
          </a:p>
        </p:txBody>
      </p:sp>
      <p:sp>
        <p:nvSpPr>
          <p:cNvPr id="10" name="Text Placeholder 9"/>
          <p:cNvSpPr>
            <a:spLocks noGrp="1"/>
          </p:cNvSpPr>
          <p:nvPr>
            <p:ph type="body" sz="quarter" idx="10" hasCustomPrompt="1"/>
          </p:nvPr>
        </p:nvSpPr>
        <p:spPr>
          <a:xfrm>
            <a:off x="415636" y="3117271"/>
            <a:ext cx="10720676" cy="1383983"/>
          </a:xfrm>
          <a:prstGeom prst="rect">
            <a:avLst/>
          </a:prstGeom>
        </p:spPr>
        <p:txBody>
          <a:bodyPr anchor="ctr"/>
          <a:lstStyle>
            <a:lvl1pPr algn="l">
              <a:defRPr sz="7200" baseline="0">
                <a:solidFill>
                  <a:schemeClr val="bg1">
                    <a:alpha val="99000"/>
                  </a:schemeClr>
                </a:solidFill>
                <a:latin typeface="Segoe UI Light" panose="020B0502040204020203" pitchFamily="34" charset="0"/>
                <a:cs typeface="Segoe UI Light" panose="020B0502040204020203" pitchFamily="34" charset="0"/>
              </a:defRPr>
            </a:lvl1pPr>
            <a:lvl2pPr>
              <a:defRPr sz="6000">
                <a:solidFill>
                  <a:schemeClr val="bg1">
                    <a:alpha val="99000"/>
                  </a:schemeClr>
                </a:solidFill>
                <a:latin typeface="+mj-lt"/>
              </a:defRPr>
            </a:lvl2pPr>
            <a:lvl3pPr>
              <a:defRPr sz="6000">
                <a:solidFill>
                  <a:schemeClr val="bg1">
                    <a:alpha val="99000"/>
                  </a:schemeClr>
                </a:solidFill>
                <a:latin typeface="+mj-lt"/>
              </a:defRPr>
            </a:lvl3pPr>
            <a:lvl4pPr>
              <a:defRPr sz="6000">
                <a:solidFill>
                  <a:schemeClr val="bg1">
                    <a:alpha val="99000"/>
                  </a:schemeClr>
                </a:solidFill>
                <a:latin typeface="+mj-lt"/>
              </a:defRPr>
            </a:lvl4pPr>
            <a:lvl5pPr>
              <a:defRPr sz="6000">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675422997"/>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01951747"/>
      </p:ext>
    </p:extLst>
  </p:cSld>
  <p:clrMapOvr>
    <a:masterClrMapping/>
  </p:clrMapOvr>
  <p:transition>
    <p:fade/>
  </p:transition>
  <p:timing>
    <p:tnLst>
      <p:par>
        <p:cTn id="1" dur="indefinite" restart="never" nodeType="tmRoot"/>
      </p:par>
    </p:tnLst>
  </p:timing>
  <p:hf hdr="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031002"/>
      </p:ext>
    </p:extLst>
  </p:cSld>
  <p:clrMapOvr>
    <a:masterClrMapping/>
  </p:clrMapOvr>
  <p:transition>
    <p:fade/>
  </p:transition>
  <p:timing>
    <p:tnLst>
      <p:par>
        <p:cTn id="1" dur="indefinite" restart="never" nodeType="tmRoot"/>
      </p:par>
    </p:tnLst>
  </p:timing>
  <p:hf hdr="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417656559"/>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90268091"/>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4220410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5028070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07498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18517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537576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107649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1" y="2922745"/>
            <a:ext cx="5767719" cy="2350013"/>
          </a:xfrm>
          <a:prstGeom prst="rect">
            <a:avLst/>
          </a:prstGeom>
        </p:spPr>
      </p:pic>
      <p:sp>
        <p:nvSpPr>
          <p:cNvPr id="9"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58628985"/>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4259347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1914730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9291083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5968566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2668768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481937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3941646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059255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4746251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79996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18640748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9707865"/>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64990735"/>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09009246"/>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574373849"/>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9382177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5782129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85429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984167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19326113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a:prstGeom prst="rect">
            <a:avLst/>
          </a:prstGeom>
        </p:spPr>
        <p:txBody>
          <a:bodyPr anchor="b" anchorCtr="0"/>
          <a:lstStyle>
            <a:lvl1pPr>
              <a:defRPr sz="8796"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8" y="6141750"/>
            <a:ext cx="1586959" cy="549178"/>
          </a:xfrm>
          <a:prstGeom prst="rect">
            <a:avLst/>
          </a:prstGeom>
        </p:spPr>
      </p:pic>
    </p:spTree>
    <p:extLst>
      <p:ext uri="{BB962C8B-B14F-4D97-AF65-F5344CB8AC3E}">
        <p14:creationId xmlns:p14="http://schemas.microsoft.com/office/powerpoint/2010/main" val="58651398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5" Type="http://schemas.openxmlformats.org/officeDocument/2006/relationships/image" Target="../media/image8.png"/><Relationship Id="rId4"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6.xml"/><Relationship Id="rId7" Type="http://schemas.openxmlformats.org/officeDocument/2006/relationships/image" Target="../media/image11.png"/><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theme" Target="../theme/theme6.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theme" Target="../theme/theme7.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theme" Target="../theme/theme8.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8"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chemeClr val="bg1">
                  <a:lumMod val="75000"/>
                  <a:alpha val="99000"/>
                </a:schemeClr>
              </a:solidFill>
            </a:endParaRPr>
          </a:p>
        </p:txBody>
      </p:sp>
      <p:sp>
        <p:nvSpPr>
          <p:cNvPr id="3" name="Text Placeholder 6"/>
          <p:cNvSpPr txBox="1">
            <a:spLocks/>
          </p:cNvSpPr>
          <p:nvPr userDrawn="1"/>
        </p:nvSpPr>
        <p:spPr>
          <a:xfrm>
            <a:off x="1085838"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chemeClr val="bg1">
                  <a:lumMod val="75000"/>
                  <a:alpha val="99000"/>
                </a:schemeClr>
              </a:solidFill>
            </a:endParaRPr>
          </a:p>
        </p:txBody>
      </p:sp>
    </p:spTree>
    <p:extLst>
      <p:ext uri="{BB962C8B-B14F-4D97-AF65-F5344CB8AC3E}">
        <p14:creationId xmlns:p14="http://schemas.microsoft.com/office/powerpoint/2010/main" val="3509492910"/>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50" r:id="rId4"/>
    <p:sldLayoutId id="2147483852" r:id="rId5"/>
    <p:sldLayoutId id="2147483853" r:id="rId6"/>
    <p:sldLayoutId id="2147483857" r:id="rId7"/>
    <p:sldLayoutId id="2147483858" r:id="rId8"/>
    <p:sldLayoutId id="2147483861" r:id="rId9"/>
    <p:sldLayoutId id="2147483862" r:id="rId10"/>
    <p:sldLayoutId id="2147483863" r:id="rId11"/>
    <p:sldLayoutId id="2147483864" r:id="rId12"/>
    <p:sldLayoutId id="2147483865" r:id="rId13"/>
  </p:sldLayoutIdLst>
  <p:transition>
    <p:fade/>
  </p:transition>
  <p:timing>
    <p:tnLst>
      <p:par>
        <p:cTn id="1" dur="indefinite" restart="never" nodeType="tmRoot"/>
      </p:par>
    </p:tnLst>
  </p:timing>
  <p:hf hdr="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2"/>
            <a:ext cx="11149013"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10208141" y="6226170"/>
            <a:ext cx="1828324" cy="631830"/>
          </a:xfrm>
          <a:prstGeom prst="rect">
            <a:avLst/>
          </a:prstGeom>
        </p:spPr>
      </p:pic>
    </p:spTree>
    <p:extLst>
      <p:ext uri="{BB962C8B-B14F-4D97-AF65-F5344CB8AC3E}">
        <p14:creationId xmlns:p14="http://schemas.microsoft.com/office/powerpoint/2010/main" val="3942401641"/>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3888" r:id="rId22"/>
    <p:sldLayoutId id="2147483889" r:id="rId23"/>
    <p:sldLayoutId id="2147483890" r:id="rId24"/>
    <p:sldLayoutId id="2147483891" r:id="rId25"/>
    <p:sldLayoutId id="2147483892" r:id="rId26"/>
    <p:sldLayoutId id="2147483893" r:id="rId27"/>
    <p:sldLayoutId id="2147483894" r:id="rId28"/>
    <p:sldLayoutId id="2147483895" r:id="rId29"/>
    <p:sldLayoutId id="2147483896" r:id="rId30"/>
    <p:sldLayoutId id="2147483897" r:id="rId31"/>
    <p:sldLayoutId id="2147483898" r:id="rId32"/>
    <p:sldLayoutId id="2147484028" r:id="rId33"/>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4399"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80000"/>
        <a:buFont typeface="Arial" pitchFamily="34" charset="0"/>
        <a:buChar char="•"/>
        <a:tabLst/>
        <a:defRPr sz="3199" kern="1200" spc="-70" baseline="0">
          <a:gradFill>
            <a:gsLst>
              <a:gs pos="1250">
                <a:schemeClr val="bg2"/>
              </a:gs>
              <a:gs pos="100000">
                <a:schemeClr val="bg2"/>
              </a:gs>
            </a:gsLst>
            <a:lin ang="5400000" scaled="0"/>
          </a:gra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gradFill>
            <a:gsLst>
              <a:gs pos="1250">
                <a:schemeClr val="bg2"/>
              </a:gs>
              <a:gs pos="100000">
                <a:schemeClr val="bg2"/>
              </a:gs>
            </a:gsLst>
            <a:lin ang="5400000" scaled="0"/>
          </a:gra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gradFill>
            <a:gsLst>
              <a:gs pos="1250">
                <a:schemeClr val="bg2"/>
              </a:gs>
              <a:gs pos="100000">
                <a:schemeClr val="bg2"/>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3850849226"/>
      </p:ext>
    </p:extLst>
  </p:cSld>
  <p:clrMap bg1="dk1" tx1="lt1" bg2="dk2" tx2="lt2" accent1="accent1" accent2="accent2" accent3="accent3" accent4="accent4" accent5="accent5" accent6="accent6" hlink="hlink" folHlink="folHlink"/>
  <p:sldLayoutIdLst>
    <p:sldLayoutId id="2147483900" r:id="rId1"/>
    <p:sldLayoutId id="2147483901" r:id="rId2"/>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7">
          <p15:clr>
            <a:srgbClr val="5ACBF0"/>
          </p15:clr>
        </p15:guide>
        <p15:guide id="3" pos="7817">
          <p15:clr>
            <a:srgbClr val="5ACBF0"/>
          </p15:clr>
        </p15:guide>
        <p15:guide id="4" orient="horz" pos="4303">
          <p15:clr>
            <a:srgbClr val="5ACBF0"/>
          </p15:clr>
        </p15:guide>
        <p15:guide id="5" pos="764">
          <p15:clr>
            <a:srgbClr val="5ACBF0"/>
          </p15:clr>
        </p15:guide>
        <p15:guide id="6" pos="1352">
          <p15:clr>
            <a:srgbClr val="5ACBF0"/>
          </p15:clr>
        </p15:guide>
        <p15:guide id="7" pos="1940">
          <p15:clr>
            <a:srgbClr val="5ACBF0"/>
          </p15:clr>
        </p15:guide>
        <p15:guide id="8" pos="2527">
          <p15:clr>
            <a:srgbClr val="5ACBF0"/>
          </p15:clr>
        </p15:guide>
        <p15:guide id="9" pos="3115">
          <p15:clr>
            <a:srgbClr val="5ACBF0"/>
          </p15:clr>
        </p15:guide>
        <p15:guide id="10" pos="3703">
          <p15:clr>
            <a:srgbClr val="5ACBF0"/>
          </p15:clr>
        </p15:guide>
        <p15:guide id="11" pos="4290">
          <p15:clr>
            <a:srgbClr val="5ACBF0"/>
          </p15:clr>
        </p15:guide>
        <p15:guide id="12" pos="4878">
          <p15:clr>
            <a:srgbClr val="5ACBF0"/>
          </p15:clr>
        </p15:guide>
        <p15:guide id="13" pos="5466">
          <p15:clr>
            <a:srgbClr val="5ACBF0"/>
          </p15:clr>
        </p15:guide>
        <p15:guide id="14" pos="6054">
          <p15:clr>
            <a:srgbClr val="5ACBF0"/>
          </p15:clr>
        </p15:guide>
        <p15:guide id="15" pos="6641">
          <p15:clr>
            <a:srgbClr val="5ACBF0"/>
          </p15:clr>
        </p15:guide>
        <p15:guide id="16" pos="7229">
          <p15:clr>
            <a:srgbClr val="5ACBF0"/>
          </p15:clr>
        </p15:guide>
        <p15:guide id="17" orient="horz" pos="778">
          <p15:clr>
            <a:srgbClr val="5ACBF0"/>
          </p15:clr>
        </p15:guide>
        <p15:guide id="18" orient="horz" pos="1366">
          <p15:clr>
            <a:srgbClr val="5ACBF0"/>
          </p15:clr>
        </p15:guide>
        <p15:guide id="19" orient="horz" pos="1953">
          <p15:clr>
            <a:srgbClr val="5ACBF0"/>
          </p15:clr>
        </p15:guide>
        <p15:guide id="20" orient="horz" pos="2541">
          <p15:clr>
            <a:srgbClr val="5ACBF0"/>
          </p15:clr>
        </p15:guide>
        <p15:guide id="21" orient="horz" pos="3128">
          <p15:clr>
            <a:srgbClr val="5ACBF0"/>
          </p15:clr>
        </p15:guide>
        <p15:guide id="22" orient="horz" pos="3716">
          <p15:clr>
            <a:srgbClr val="5ACBF0"/>
          </p15:clr>
        </p15:guide>
        <p15:guide id="23" pos="294">
          <p15:clr>
            <a:srgbClr val="C35EA4"/>
          </p15:clr>
        </p15:guide>
        <p15:guide id="24" pos="7699">
          <p15:clr>
            <a:srgbClr val="C35EA4"/>
          </p15:clr>
        </p15:guide>
        <p15:guide id="25" orient="horz" pos="308">
          <p15:clr>
            <a:srgbClr val="C35EA4"/>
          </p15:clr>
        </p15:guide>
        <p15:guide id="26" orient="horz" pos="418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3135017653"/>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4" r:id="rId10"/>
    <p:sldLayoutId id="2147483915" r:id="rId11"/>
    <p:sldLayoutId id="2147483916" r:id="rId12"/>
    <p:sldLayoutId id="2147483917" r:id="rId13"/>
    <p:sldLayoutId id="2147483918" r:id="rId14"/>
    <p:sldLayoutId id="2147483919" r:id="rId15"/>
    <p:sldLayoutId id="2147484026" r:id="rId16"/>
    <p:sldLayoutId id="2147484027" r:id="rId17"/>
  </p:sldLayoutIdLst>
  <p:transition>
    <p:fade/>
  </p:transition>
  <p:timing>
    <p:tnLst>
      <p:par>
        <p:cTn id="1" dur="indefinite" restart="never" nodeType="tmRoot"/>
      </p:par>
    </p:tnLst>
  </p:timing>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1944232812"/>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Lst>
  <p:transition>
    <p:fade/>
  </p:transition>
  <p:timing>
    <p:tnLst>
      <p:par>
        <p:cTn id="1" dur="indefinite" restart="never" nodeType="tmRoot"/>
      </p:par>
    </p:tnLst>
  </p:timing>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879293815"/>
      </p:ext>
    </p:extLst>
  </p:cSld>
  <p:clrMap bg1="dk1" tx1="lt1" bg2="dk2"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6960598"/>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 id="2147483957" r:id="rId22"/>
    <p:sldLayoutId id="2147483958" r:id="rId23"/>
    <p:sldLayoutId id="2147483959" r:id="rId24"/>
    <p:sldLayoutId id="2147483960" r:id="rId25"/>
    <p:sldLayoutId id="2147483961" r:id="rId26"/>
    <p:sldLayoutId id="2147483962" r:id="rId27"/>
    <p:sldLayoutId id="2147483963" r:id="rId28"/>
    <p:sldLayoutId id="2147483964" r:id="rId29"/>
    <p:sldLayoutId id="2147483965" r:id="rId30"/>
    <p:sldLayoutId id="2147483966" r:id="rId31"/>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4338173"/>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 id="2147483986" r:id="rId19"/>
    <p:sldLayoutId id="2147483987" r:id="rId20"/>
    <p:sldLayoutId id="2147483988" r:id="rId21"/>
    <p:sldLayoutId id="2147483989" r:id="rId22"/>
    <p:sldLayoutId id="2147483990" r:id="rId23"/>
    <p:sldLayoutId id="2147483991" r:id="rId24"/>
    <p:sldLayoutId id="2147483992" r:id="rId25"/>
    <p:sldLayoutId id="2147483993" r:id="rId26"/>
    <p:sldLayoutId id="2147483994" r:id="rId27"/>
    <p:sldLayoutId id="2147483995" r:id="rId28"/>
    <p:sldLayoutId id="2147483996" r:id="rId29"/>
    <p:sldLayoutId id="2147483997" r:id="rId30"/>
    <p:sldLayoutId id="2147483998" r:id="rId31"/>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0282034"/>
      </p:ext>
    </p:extLst>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 id="2147484013" r:id="rId14"/>
    <p:sldLayoutId id="2147484014" r:id="rId15"/>
    <p:sldLayoutId id="2147484015" r:id="rId16"/>
    <p:sldLayoutId id="2147484016" r:id="rId17"/>
    <p:sldLayoutId id="2147484017" r:id="rId18"/>
    <p:sldLayoutId id="2147484018" r:id="rId19"/>
    <p:sldLayoutId id="2147484019" r:id="rId20"/>
    <p:sldLayoutId id="2147484020" r:id="rId21"/>
    <p:sldLayoutId id="2147484021" r:id="rId22"/>
    <p:sldLayoutId id="2147484022" r:id="rId23"/>
    <p:sldLayoutId id="2147484023" r:id="rId24"/>
    <p:sldLayoutId id="2147484024" r:id="rId25"/>
    <p:sldLayoutId id="2147484025"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82.xml"/><Relationship Id="rId4" Type="http://schemas.openxmlformats.org/officeDocument/2006/relationships/image" Target="../media/image30.emf"/></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4.xml"/><Relationship Id="rId1" Type="http://schemas.openxmlformats.org/officeDocument/2006/relationships/slideLayout" Target="../slideLayouts/slideLayout82.xml"/><Relationship Id="rId4" Type="http://schemas.openxmlformats.org/officeDocument/2006/relationships/image" Target="../media/image33.emf"/></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hyperlink" Target="http://www.wictorwilen.se/sharepoint-2013-how-to-refresh-the-request-digest-value-in-javascript"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39.emf"/></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9.xml"/><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 Id="rId9" Type="http://schemas.openxmlformats.org/officeDocument/2006/relationships/image" Target="../media/image22.emf"/></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2" Type="http://schemas.openxmlformats.org/officeDocument/2006/relationships/hyperlink" Target="http://www.metricsthatmatter.com/student/evaluation.asp?k=16302&amp;i=892358" TargetMode="Externa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76.xml"/></Relationships>
</file>

<file path=ppt/slides/_rels/slide4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7.xml"/><Relationship Id="rId1" Type="http://schemas.openxmlformats.org/officeDocument/2006/relationships/slideLayout" Target="../slideLayouts/slideLayout7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77.xml"/><Relationship Id="rId4" Type="http://schemas.openxmlformats.org/officeDocument/2006/relationships/image" Target="../media/image57.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5.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z="6598" dirty="0" smtClean="0"/>
              <a:t>Curso Desarrollo Office 365</a:t>
            </a:r>
            <a:endParaRPr lang="es-ES" sz="6598" dirty="0"/>
          </a:p>
        </p:txBody>
      </p:sp>
      <p:sp>
        <p:nvSpPr>
          <p:cNvPr id="3" name="Text Placeholder 2"/>
          <p:cNvSpPr>
            <a:spLocks noGrp="1"/>
          </p:cNvSpPr>
          <p:nvPr>
            <p:ph type="body" sz="quarter" idx="12"/>
          </p:nvPr>
        </p:nvSpPr>
        <p:spPr/>
        <p:txBody>
          <a:bodyPr/>
          <a:lstStyle/>
          <a:p>
            <a:r>
              <a:rPr lang="en-US" dirty="0" smtClean="0"/>
              <a:t>Marzo 2015</a:t>
            </a:r>
            <a:endParaRPr lang="en-US" dirty="0"/>
          </a:p>
        </p:txBody>
      </p:sp>
    </p:spTree>
    <p:extLst>
      <p:ext uri="{BB962C8B-B14F-4D97-AF65-F5344CB8AC3E}">
        <p14:creationId xmlns:p14="http://schemas.microsoft.com/office/powerpoint/2010/main" val="4015424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Elementos que forman parte del MO en Cliente</a:t>
            </a:r>
            <a:endParaRPr lang="es-ES" dirty="0"/>
          </a:p>
        </p:txBody>
      </p:sp>
      <p:pic>
        <p:nvPicPr>
          <p:cNvPr id="3" name="Imagen 2"/>
          <p:cNvPicPr>
            <a:picLocks noChangeAspect="1"/>
          </p:cNvPicPr>
          <p:nvPr/>
        </p:nvPicPr>
        <p:blipFill rotWithShape="1">
          <a:blip r:embed="rId3"/>
          <a:srcRect b="2586"/>
          <a:stretch/>
        </p:blipFill>
        <p:spPr>
          <a:xfrm>
            <a:off x="6464776" y="1128899"/>
            <a:ext cx="3705225" cy="5066161"/>
          </a:xfrm>
          <a:prstGeom prst="rect">
            <a:avLst/>
          </a:prstGeom>
          <a:ln>
            <a:noFill/>
          </a:ln>
          <a:effectLst>
            <a:outerShdw blurRad="292100" dist="139700" dir="2700000" algn="tl" rotWithShape="0">
              <a:srgbClr val="333333">
                <a:alpha val="65000"/>
              </a:srgbClr>
            </a:outerShdw>
          </a:effectLst>
        </p:spPr>
      </p:pic>
      <p:pic>
        <p:nvPicPr>
          <p:cNvPr id="4" name="Imagen 3"/>
          <p:cNvPicPr>
            <a:picLocks noChangeAspect="1"/>
          </p:cNvPicPr>
          <p:nvPr/>
        </p:nvPicPr>
        <p:blipFill>
          <a:blip r:embed="rId4"/>
          <a:stretch>
            <a:fillRect/>
          </a:stretch>
        </p:blipFill>
        <p:spPr>
          <a:xfrm>
            <a:off x="5814377" y="824099"/>
            <a:ext cx="3257550" cy="304800"/>
          </a:xfrm>
          <a:prstGeom prst="rect">
            <a:avLst/>
          </a:prstGeom>
          <a:ln>
            <a:noFill/>
          </a:ln>
          <a:effectLst>
            <a:outerShdw blurRad="292100" dist="139700" dir="2700000" algn="tl" rotWithShape="0">
              <a:srgbClr val="333333">
                <a:alpha val="65000"/>
              </a:srgbClr>
            </a:outerShdw>
          </a:effectLst>
        </p:spPr>
      </p:pic>
      <p:sp>
        <p:nvSpPr>
          <p:cNvPr id="5" name="Rectángulo 4"/>
          <p:cNvSpPr/>
          <p:nvPr/>
        </p:nvSpPr>
        <p:spPr>
          <a:xfrm>
            <a:off x="893378" y="3431500"/>
            <a:ext cx="5393343" cy="646331"/>
          </a:xfrm>
          <a:prstGeom prst="rect">
            <a:avLst/>
          </a:prstGeom>
          <a:solidFill>
            <a:schemeClr val="bg1">
              <a:lumMod val="50000"/>
            </a:schemeClr>
          </a:solidFill>
        </p:spPr>
        <p:txBody>
          <a:bodyPr wrap="square">
            <a:spAutoFit/>
          </a:bodyPr>
          <a:lstStyle/>
          <a:p>
            <a:r>
              <a:rPr lang="es-ES" dirty="0" smtClean="0"/>
              <a:t>SPO </a:t>
            </a:r>
            <a:r>
              <a:rPr lang="es-ES" dirty="0" err="1" smtClean="0"/>
              <a:t>Client</a:t>
            </a:r>
            <a:r>
              <a:rPr lang="es-ES" dirty="0" smtClean="0"/>
              <a:t> SDK: http</a:t>
            </a:r>
            <a:r>
              <a:rPr lang="es-ES" dirty="0"/>
              <a:t>://www.microsoft.com/en-us/download/details.aspx?id=42038</a:t>
            </a:r>
          </a:p>
        </p:txBody>
      </p:sp>
      <p:pic>
        <p:nvPicPr>
          <p:cNvPr id="6" name="Imagen 5"/>
          <p:cNvPicPr>
            <a:picLocks noChangeAspect="1"/>
          </p:cNvPicPr>
          <p:nvPr/>
        </p:nvPicPr>
        <p:blipFill>
          <a:blip r:embed="rId5"/>
          <a:stretch>
            <a:fillRect/>
          </a:stretch>
        </p:blipFill>
        <p:spPr>
          <a:xfrm>
            <a:off x="1502807" y="1522962"/>
            <a:ext cx="3286125" cy="1362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3625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REST vs. CSOM</a:t>
            </a:r>
            <a:endParaRPr lang="es-ES" dirty="0"/>
          </a:p>
        </p:txBody>
      </p:sp>
      <p:sp>
        <p:nvSpPr>
          <p:cNvPr id="7" name="Rectangle 5"/>
          <p:cNvSpPr/>
          <p:nvPr/>
        </p:nvSpPr>
        <p:spPr bwMode="auto">
          <a:xfrm>
            <a:off x="664160" y="1268731"/>
            <a:ext cx="1972800" cy="1973148"/>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HTTP </a:t>
            </a:r>
            <a:r>
              <a:rPr lang="es-CR" spc="-10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Verbs</a:t>
            </a:r>
            <a:endPar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GET</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POST</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PUT</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DELETE</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 name="Rectangle 6"/>
          <p:cNvSpPr/>
          <p:nvPr/>
        </p:nvSpPr>
        <p:spPr bwMode="auto">
          <a:xfrm>
            <a:off x="2760377" y="1268731"/>
            <a:ext cx="1972800" cy="1973148"/>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_api</a:t>
            </a:r>
          </a:p>
        </p:txBody>
      </p:sp>
      <p:sp>
        <p:nvSpPr>
          <p:cNvPr id="9" name="Rectangle 9"/>
          <p:cNvSpPr/>
          <p:nvPr/>
        </p:nvSpPr>
        <p:spPr bwMode="auto">
          <a:xfrm>
            <a:off x="2769696" y="3348059"/>
            <a:ext cx="1972800" cy="1972800"/>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.Net</a:t>
            </a:r>
            <a:endPar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algn="ctr" defTabSz="914099" fontAlgn="base">
              <a:spcBef>
                <a:spcPct val="0"/>
              </a:spcBef>
              <a:spcAft>
                <a:spcPct val="0"/>
              </a:spcAft>
            </a:pPr>
            <a:r>
              <a:rPr lang="en-US" spc="-10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HttpWebRequest</a:t>
            </a:r>
            <a:endPar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algn="ctr" defTabSz="914099" fontAlgn="base">
              <a:spcBef>
                <a:spcPct val="0"/>
              </a:spcBef>
              <a:spcAft>
                <a:spcPct val="0"/>
              </a:spcAft>
            </a:pPr>
            <a:r>
              <a:rPr lang="en-US" spc="-10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HttpResponse</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 name="Rectangle 11"/>
          <p:cNvSpPr/>
          <p:nvPr/>
        </p:nvSpPr>
        <p:spPr bwMode="auto">
          <a:xfrm>
            <a:off x="664160" y="3348059"/>
            <a:ext cx="1972800" cy="1972800"/>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JavaScript</a:t>
            </a:r>
          </a:p>
          <a:p>
            <a:pPr algn="ctr" defTabSz="914099" fontAlgn="base">
              <a:spcBef>
                <a:spcPct val="0"/>
              </a:spcBef>
              <a:spcAft>
                <a:spcPct val="0"/>
              </a:spcAft>
            </a:pPr>
            <a:r>
              <a:rPr lang="es-CR" spc="-10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jQuery</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 name="Rectangle 13"/>
          <p:cNvSpPr/>
          <p:nvPr/>
        </p:nvSpPr>
        <p:spPr bwMode="auto">
          <a:xfrm>
            <a:off x="4869475" y="1943555"/>
            <a:ext cx="2968149" cy="61677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s-ES" sz="1600" dirty="0" err="1" smtClean="0"/>
              <a:t>Context.Web.Lists</a:t>
            </a:r>
            <a:endParaRPr lang="en-US" sz="1600" dirty="0"/>
          </a:p>
        </p:txBody>
      </p:sp>
      <p:sp>
        <p:nvSpPr>
          <p:cNvPr id="12" name="Rectangle 14"/>
          <p:cNvSpPr/>
          <p:nvPr/>
        </p:nvSpPr>
        <p:spPr bwMode="auto">
          <a:xfrm>
            <a:off x="4869475" y="1268730"/>
            <a:ext cx="2968149" cy="61677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i="1" dirty="0" smtClean="0"/>
              <a:t>CSOM</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Rectangle 15"/>
          <p:cNvSpPr/>
          <p:nvPr/>
        </p:nvSpPr>
        <p:spPr bwMode="auto">
          <a:xfrm>
            <a:off x="4869477" y="2625104"/>
            <a:ext cx="2968149" cy="61677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fontAlgn="base">
              <a:spcBef>
                <a:spcPct val="0"/>
              </a:spcBef>
              <a:spcAft>
                <a:spcPct val="0"/>
              </a:spcAft>
            </a:pPr>
            <a:r>
              <a:rPr lang="es-ES" sz="1600" dirty="0" err="1"/>
              <a:t>Context.</a:t>
            </a:r>
            <a:r>
              <a:rPr lang="es-ES" sz="1600" dirty="0" err="1" smtClean="0"/>
              <a:t>Web.Lists</a:t>
            </a:r>
            <a:r>
              <a:rPr lang="es-ES" sz="1600" dirty="0" smtClean="0"/>
              <a:t>[</a:t>
            </a:r>
            <a:r>
              <a:rPr lang="es-ES" sz="1600" dirty="0" err="1" smtClean="0"/>
              <a:t>guid</a:t>
            </a:r>
            <a:r>
              <a:rPr lang="es-ES" sz="1600" dirty="0"/>
              <a:t>]</a:t>
            </a:r>
            <a:endParaRPr lang="es-US" sz="1600" dirty="0"/>
          </a:p>
        </p:txBody>
      </p:sp>
      <p:sp>
        <p:nvSpPr>
          <p:cNvPr id="14" name="Rectangle 16"/>
          <p:cNvSpPr/>
          <p:nvPr/>
        </p:nvSpPr>
        <p:spPr bwMode="auto">
          <a:xfrm>
            <a:off x="4869475" y="3348059"/>
            <a:ext cx="2968149" cy="59822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dirty="0" err="1"/>
              <a:t>Web.Lists.GetByTitle</a:t>
            </a:r>
            <a:r>
              <a:rPr lang="en-US" sz="1600" dirty="0"/>
              <a:t> ("Title")</a:t>
            </a:r>
            <a:endParaRPr lang="es-US" sz="1600" dirty="0"/>
          </a:p>
        </p:txBody>
      </p:sp>
      <p:sp>
        <p:nvSpPr>
          <p:cNvPr id="15" name="Rectangle 17"/>
          <p:cNvSpPr/>
          <p:nvPr/>
        </p:nvSpPr>
        <p:spPr bwMode="auto">
          <a:xfrm>
            <a:off x="4869475" y="4018178"/>
            <a:ext cx="2968149" cy="59822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fontAlgn="base">
              <a:spcBef>
                <a:spcPct val="0"/>
              </a:spcBef>
              <a:spcAft>
                <a:spcPct val="0"/>
              </a:spcAft>
            </a:pPr>
            <a:r>
              <a:rPr lang="es-ES" sz="1600" dirty="0" err="1"/>
              <a:t>Context</a:t>
            </a:r>
            <a:r>
              <a:rPr lang="es-ES" sz="1600" dirty="0"/>
              <a:t>.</a:t>
            </a:r>
            <a:r>
              <a:rPr lang="en-US" sz="1600" dirty="0" err="1" smtClean="0"/>
              <a:t>Web.Lists</a:t>
            </a:r>
            <a:r>
              <a:rPr lang="en-US" sz="1600" dirty="0" smtClean="0"/>
              <a:t>[</a:t>
            </a:r>
            <a:r>
              <a:rPr lang="en-US" sz="1600" dirty="0" err="1" smtClean="0"/>
              <a:t>guid</a:t>
            </a:r>
            <a:r>
              <a:rPr lang="en-US" sz="1600" dirty="0"/>
              <a:t>].Fields</a:t>
            </a:r>
            <a:endParaRPr lang="es-US" sz="1600" dirty="0"/>
          </a:p>
        </p:txBody>
      </p:sp>
      <p:sp>
        <p:nvSpPr>
          <p:cNvPr id="16" name="Rectangle 18"/>
          <p:cNvSpPr/>
          <p:nvPr/>
        </p:nvSpPr>
        <p:spPr bwMode="auto">
          <a:xfrm>
            <a:off x="4869475" y="4688297"/>
            <a:ext cx="2968149" cy="59822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1600" dirty="0" err="1" smtClean="0"/>
              <a:t>Context</a:t>
            </a:r>
            <a:r>
              <a:rPr lang="es-ES" sz="1600" dirty="0" smtClean="0"/>
              <a:t>.</a:t>
            </a:r>
            <a:r>
              <a:rPr lang="es-US" sz="1600" dirty="0" err="1"/>
              <a:t>W</a:t>
            </a:r>
            <a:r>
              <a:rPr lang="es-US" sz="1600" dirty="0" err="1" smtClean="0"/>
              <a:t>eb.SiteUsers</a:t>
            </a:r>
            <a:endParaRPr lang="es-US" sz="1600" dirty="0"/>
          </a:p>
        </p:txBody>
      </p:sp>
      <p:sp>
        <p:nvSpPr>
          <p:cNvPr id="17" name="Rectangle 19"/>
          <p:cNvSpPr/>
          <p:nvPr/>
        </p:nvSpPr>
        <p:spPr bwMode="auto">
          <a:xfrm>
            <a:off x="7970360" y="1943555"/>
            <a:ext cx="2968149" cy="61677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s-ES" sz="1600" dirty="0"/>
              <a:t>/_api/web/</a:t>
            </a:r>
            <a:r>
              <a:rPr lang="es-ES" sz="1600" dirty="0" err="1"/>
              <a:t>lists</a:t>
            </a:r>
            <a:endParaRPr lang="en-US" sz="1600" dirty="0"/>
          </a:p>
        </p:txBody>
      </p:sp>
      <p:sp>
        <p:nvSpPr>
          <p:cNvPr id="18" name="Rectangle 20"/>
          <p:cNvSpPr/>
          <p:nvPr/>
        </p:nvSpPr>
        <p:spPr bwMode="auto">
          <a:xfrm>
            <a:off x="7970360" y="1268730"/>
            <a:ext cx="2968149" cy="61677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i="1" dirty="0" smtClean="0"/>
              <a:t>REST</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Rectangle 21"/>
          <p:cNvSpPr/>
          <p:nvPr/>
        </p:nvSpPr>
        <p:spPr bwMode="auto">
          <a:xfrm>
            <a:off x="7970362" y="2625104"/>
            <a:ext cx="2968149" cy="61677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1600" dirty="0"/>
              <a:t>/_</a:t>
            </a:r>
            <a:r>
              <a:rPr lang="es-ES" sz="1600" dirty="0" smtClean="0"/>
              <a:t>api/web/</a:t>
            </a:r>
            <a:r>
              <a:rPr lang="es-ES" sz="1600" dirty="0" err="1" smtClean="0"/>
              <a:t>lists</a:t>
            </a:r>
            <a:r>
              <a:rPr lang="es-ES" sz="1600" dirty="0" smtClean="0"/>
              <a:t>(‘</a:t>
            </a:r>
            <a:r>
              <a:rPr lang="es-ES" sz="1600" dirty="0" err="1" smtClean="0"/>
              <a:t>guid</a:t>
            </a:r>
            <a:r>
              <a:rPr lang="es-ES" sz="1600" dirty="0" smtClean="0"/>
              <a:t>’)</a:t>
            </a:r>
            <a:endParaRPr lang="es-US" sz="1600" dirty="0"/>
          </a:p>
        </p:txBody>
      </p:sp>
      <p:sp>
        <p:nvSpPr>
          <p:cNvPr id="20" name="Rectangle 22"/>
          <p:cNvSpPr/>
          <p:nvPr/>
        </p:nvSpPr>
        <p:spPr bwMode="auto">
          <a:xfrm>
            <a:off x="7970360" y="3348059"/>
            <a:ext cx="2968149" cy="59822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600" dirty="0"/>
              <a:t>/_</a:t>
            </a:r>
            <a:r>
              <a:rPr lang="en-US" sz="1600" dirty="0" err="1"/>
              <a:t>api</a:t>
            </a:r>
            <a:r>
              <a:rPr lang="en-US" sz="1600" dirty="0"/>
              <a:t>/web/lists/</a:t>
            </a:r>
            <a:r>
              <a:rPr lang="en-US" sz="1600" dirty="0" err="1"/>
              <a:t>getbytitle</a:t>
            </a:r>
            <a:r>
              <a:rPr lang="en-US" sz="1600" dirty="0"/>
              <a:t>(‘Title’)</a:t>
            </a:r>
            <a:endParaRPr lang="es-US" sz="1600" dirty="0"/>
          </a:p>
        </p:txBody>
      </p:sp>
      <p:sp>
        <p:nvSpPr>
          <p:cNvPr id="21" name="Rectangle 23"/>
          <p:cNvSpPr/>
          <p:nvPr/>
        </p:nvSpPr>
        <p:spPr bwMode="auto">
          <a:xfrm>
            <a:off x="7970360" y="4018178"/>
            <a:ext cx="2968149" cy="59822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400" dirty="0" smtClean="0"/>
              <a:t>/_</a:t>
            </a:r>
            <a:r>
              <a:rPr lang="en-US" sz="1400" dirty="0" err="1"/>
              <a:t>api</a:t>
            </a:r>
            <a:r>
              <a:rPr lang="en-US" sz="1400" dirty="0"/>
              <a:t>/web/lists/</a:t>
            </a:r>
            <a:r>
              <a:rPr lang="en-US" sz="1400" dirty="0" err="1"/>
              <a:t>getbytitle</a:t>
            </a:r>
            <a:r>
              <a:rPr lang="en-US" sz="1400" dirty="0"/>
              <a:t>(‘Title’)/</a:t>
            </a:r>
            <a:r>
              <a:rPr lang="en-US" sz="1400" dirty="0" smtClean="0"/>
              <a:t>Field</a:t>
            </a:r>
            <a:endParaRPr lang="es-US" sz="1400" dirty="0"/>
          </a:p>
        </p:txBody>
      </p:sp>
      <p:sp>
        <p:nvSpPr>
          <p:cNvPr id="22" name="Rectangle 24"/>
          <p:cNvSpPr/>
          <p:nvPr/>
        </p:nvSpPr>
        <p:spPr bwMode="auto">
          <a:xfrm>
            <a:off x="7970360" y="4688297"/>
            <a:ext cx="2968149" cy="59822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US" sz="1600" dirty="0"/>
              <a:t>/_api/web/</a:t>
            </a:r>
            <a:r>
              <a:rPr lang="es-US" sz="1600" dirty="0" err="1"/>
              <a:t>siteusers</a:t>
            </a:r>
            <a:endParaRPr lang="es-US" sz="1600" dirty="0"/>
          </a:p>
        </p:txBody>
      </p:sp>
    </p:spTree>
    <p:extLst>
      <p:ext uri="{BB962C8B-B14F-4D97-AF65-F5344CB8AC3E}">
        <p14:creationId xmlns:p14="http://schemas.microsoft.com/office/powerpoint/2010/main" val="78529729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REST vs. CSOM</a:t>
            </a:r>
            <a:endParaRPr lang="es-ES" dirty="0"/>
          </a:p>
        </p:txBody>
      </p:sp>
      <p:sp>
        <p:nvSpPr>
          <p:cNvPr id="3" name="Marcador de texto 2"/>
          <p:cNvSpPr>
            <a:spLocks noGrp="1"/>
          </p:cNvSpPr>
          <p:nvPr>
            <p:ph type="body" sz="quarter" idx="10"/>
          </p:nvPr>
        </p:nvSpPr>
        <p:spPr>
          <a:xfrm>
            <a:off x="611188" y="1449390"/>
            <a:ext cx="10972800" cy="387670"/>
          </a:xfrm>
        </p:spPr>
        <p:txBody>
          <a:bodyPr/>
          <a:lstStyle/>
          <a:p>
            <a:r>
              <a:rPr lang="es-ES" dirty="0" smtClean="0"/>
              <a:t>Acceso consistente a datos y servicios:</a:t>
            </a:r>
            <a:endParaRPr lang="es-ES_tradnl" dirty="0"/>
          </a:p>
        </p:txBody>
      </p:sp>
      <p:graphicFrame>
        <p:nvGraphicFramePr>
          <p:cNvPr id="24" name="Content Placeholder 4"/>
          <p:cNvGraphicFramePr>
            <a:graphicFrameLocks/>
          </p:cNvGraphicFramePr>
          <p:nvPr>
            <p:extLst>
              <p:ext uri="{D42A27DB-BD31-4B8C-83A1-F6EECF244321}">
                <p14:modId xmlns:p14="http://schemas.microsoft.com/office/powerpoint/2010/main" val="1518621752"/>
              </p:ext>
            </p:extLst>
          </p:nvPr>
        </p:nvGraphicFramePr>
        <p:xfrm>
          <a:off x="611188" y="2184400"/>
          <a:ext cx="10831512" cy="1866900"/>
        </p:xfrm>
        <a:graphic>
          <a:graphicData uri="http://schemas.openxmlformats.org/drawingml/2006/table">
            <a:tbl>
              <a:tblPr firstRow="1" firstCol="1" bandRow="1">
                <a:tableStyleId>{69012ECD-51FC-41F1-AA8D-1B2483CD663E}</a:tableStyleId>
              </a:tblPr>
              <a:tblGrid>
                <a:gridCol w="1542231"/>
                <a:gridCol w="3383781"/>
                <a:gridCol w="1625600"/>
                <a:gridCol w="4279900"/>
              </a:tblGrid>
              <a:tr h="266985">
                <a:tc>
                  <a:txBody>
                    <a:bodyPr/>
                    <a:lstStyle>
                      <a:lvl1pPr marL="0" algn="l" defTabSz="914089" rtl="0" eaLnBrk="1" latinLnBrk="0" hangingPunct="1">
                        <a:defRPr sz="1799" b="1" kern="1200">
                          <a:solidFill>
                            <a:schemeClr val="bg1"/>
                          </a:solidFill>
                          <a:latin typeface="Segoe UI Light"/>
                        </a:defRPr>
                      </a:lvl1pPr>
                      <a:lvl2pPr marL="457200" algn="l" defTabSz="914089" rtl="0" eaLnBrk="1" latinLnBrk="0" hangingPunct="1">
                        <a:defRPr sz="1799" b="1" kern="1200">
                          <a:solidFill>
                            <a:schemeClr val="bg1"/>
                          </a:solidFill>
                          <a:latin typeface="Segoe UI Light"/>
                        </a:defRPr>
                      </a:lvl2pPr>
                      <a:lvl3pPr marL="914400" algn="l" defTabSz="914089" rtl="0" eaLnBrk="1" latinLnBrk="0" hangingPunct="1">
                        <a:defRPr sz="1799" b="1" kern="1200">
                          <a:solidFill>
                            <a:schemeClr val="bg1"/>
                          </a:solidFill>
                          <a:latin typeface="Segoe UI Light"/>
                        </a:defRPr>
                      </a:lvl3pPr>
                      <a:lvl4pPr marL="1371600" algn="l" defTabSz="914089" rtl="0" eaLnBrk="1" latinLnBrk="0" hangingPunct="1">
                        <a:defRPr sz="1799" b="1" kern="1200">
                          <a:solidFill>
                            <a:schemeClr val="bg1"/>
                          </a:solidFill>
                          <a:latin typeface="Segoe UI Light"/>
                        </a:defRPr>
                      </a:lvl4pPr>
                      <a:lvl5pPr marL="1828800" algn="l" defTabSz="914089" rtl="0" eaLnBrk="1" latinLnBrk="0" hangingPunct="1">
                        <a:defRPr sz="1799" b="1" kern="1200">
                          <a:solidFill>
                            <a:schemeClr val="bg1"/>
                          </a:solidFill>
                          <a:latin typeface="Segoe UI Light"/>
                        </a:defRPr>
                      </a:lvl5pPr>
                      <a:lvl6pPr marL="2286000" algn="l" defTabSz="914089" rtl="0" eaLnBrk="1" latinLnBrk="0" hangingPunct="1">
                        <a:defRPr sz="1799" b="1" kern="1200">
                          <a:solidFill>
                            <a:schemeClr val="bg1"/>
                          </a:solidFill>
                          <a:latin typeface="Segoe UI Light"/>
                        </a:defRPr>
                      </a:lvl6pPr>
                      <a:lvl7pPr marL="2743200" algn="l" defTabSz="914089" rtl="0" eaLnBrk="1" latinLnBrk="0" hangingPunct="1">
                        <a:defRPr sz="1799" b="1" kern="1200">
                          <a:solidFill>
                            <a:schemeClr val="bg1"/>
                          </a:solidFill>
                          <a:latin typeface="Segoe UI Light"/>
                        </a:defRPr>
                      </a:lvl7pPr>
                      <a:lvl8pPr marL="3200400" algn="l" defTabSz="914089" rtl="0" eaLnBrk="1" latinLnBrk="0" hangingPunct="1">
                        <a:defRPr sz="1799" b="1" kern="1200">
                          <a:solidFill>
                            <a:schemeClr val="bg1"/>
                          </a:solidFill>
                          <a:latin typeface="Segoe UI Light"/>
                        </a:defRPr>
                      </a:lvl8pPr>
                      <a:lvl9pPr marL="3657600" algn="l" defTabSz="914089" rtl="0" eaLnBrk="1" latinLnBrk="0" hangingPunct="1">
                        <a:defRPr sz="1799" b="1" kern="1200">
                          <a:solidFill>
                            <a:schemeClr val="bg1"/>
                          </a:solidFill>
                          <a:latin typeface="Segoe UI Light"/>
                        </a:defRPr>
                      </a:lvl9pPr>
                    </a:lstStyle>
                    <a:p>
                      <a:r>
                        <a:rPr lang="en-US" sz="2000" dirty="0" smtClean="0"/>
                        <a:t>API</a:t>
                      </a:r>
                      <a:endParaRPr lang="en-US" sz="2000" b="1" dirty="0"/>
                    </a:p>
                  </a:txBody>
                  <a:tcPr marL="34290" marR="34290" marT="34290" marB="34290"/>
                </a:tc>
                <a:tc>
                  <a:txBody>
                    <a:bodyPr/>
                    <a:lstStyle>
                      <a:lvl1pPr marL="0" algn="l" defTabSz="914089" rtl="0" eaLnBrk="1" latinLnBrk="0" hangingPunct="1">
                        <a:defRPr sz="1799" b="1" kern="1200">
                          <a:solidFill>
                            <a:schemeClr val="bg1"/>
                          </a:solidFill>
                          <a:latin typeface="Segoe UI Light"/>
                        </a:defRPr>
                      </a:lvl1pPr>
                      <a:lvl2pPr marL="457200" algn="l" defTabSz="914089" rtl="0" eaLnBrk="1" latinLnBrk="0" hangingPunct="1">
                        <a:defRPr sz="1799" b="1" kern="1200">
                          <a:solidFill>
                            <a:schemeClr val="bg1"/>
                          </a:solidFill>
                          <a:latin typeface="Segoe UI Light"/>
                        </a:defRPr>
                      </a:lvl2pPr>
                      <a:lvl3pPr marL="914400" algn="l" defTabSz="914089" rtl="0" eaLnBrk="1" latinLnBrk="0" hangingPunct="1">
                        <a:defRPr sz="1799" b="1" kern="1200">
                          <a:solidFill>
                            <a:schemeClr val="bg1"/>
                          </a:solidFill>
                          <a:latin typeface="Segoe UI Light"/>
                        </a:defRPr>
                      </a:lvl3pPr>
                      <a:lvl4pPr marL="1371600" algn="l" defTabSz="914089" rtl="0" eaLnBrk="1" latinLnBrk="0" hangingPunct="1">
                        <a:defRPr sz="1799" b="1" kern="1200">
                          <a:solidFill>
                            <a:schemeClr val="bg1"/>
                          </a:solidFill>
                          <a:latin typeface="Segoe UI Light"/>
                        </a:defRPr>
                      </a:lvl4pPr>
                      <a:lvl5pPr marL="1828800" algn="l" defTabSz="914089" rtl="0" eaLnBrk="1" latinLnBrk="0" hangingPunct="1">
                        <a:defRPr sz="1799" b="1" kern="1200">
                          <a:solidFill>
                            <a:schemeClr val="bg1"/>
                          </a:solidFill>
                          <a:latin typeface="Segoe UI Light"/>
                        </a:defRPr>
                      </a:lvl5pPr>
                      <a:lvl6pPr marL="2286000" algn="l" defTabSz="914089" rtl="0" eaLnBrk="1" latinLnBrk="0" hangingPunct="1">
                        <a:defRPr sz="1799" b="1" kern="1200">
                          <a:solidFill>
                            <a:schemeClr val="bg1"/>
                          </a:solidFill>
                          <a:latin typeface="Segoe UI Light"/>
                        </a:defRPr>
                      </a:lvl6pPr>
                      <a:lvl7pPr marL="2743200" algn="l" defTabSz="914089" rtl="0" eaLnBrk="1" latinLnBrk="0" hangingPunct="1">
                        <a:defRPr sz="1799" b="1" kern="1200">
                          <a:solidFill>
                            <a:schemeClr val="bg1"/>
                          </a:solidFill>
                          <a:latin typeface="Segoe UI Light"/>
                        </a:defRPr>
                      </a:lvl7pPr>
                      <a:lvl8pPr marL="3200400" algn="l" defTabSz="914089" rtl="0" eaLnBrk="1" latinLnBrk="0" hangingPunct="1">
                        <a:defRPr sz="1799" b="1" kern="1200">
                          <a:solidFill>
                            <a:schemeClr val="bg1"/>
                          </a:solidFill>
                          <a:latin typeface="Segoe UI Light"/>
                        </a:defRPr>
                      </a:lvl8pPr>
                      <a:lvl9pPr marL="3657600" algn="l" defTabSz="914089" rtl="0" eaLnBrk="1" latinLnBrk="0" hangingPunct="1">
                        <a:defRPr sz="1799" b="1" kern="1200">
                          <a:solidFill>
                            <a:schemeClr val="bg1"/>
                          </a:solidFill>
                          <a:latin typeface="Segoe UI Light"/>
                        </a:defRPr>
                      </a:lvl9pPr>
                    </a:lstStyle>
                    <a:p>
                      <a:r>
                        <a:rPr lang="en-US" sz="2000" dirty="0" smtClean="0"/>
                        <a:t>REST</a:t>
                      </a:r>
                      <a:r>
                        <a:rPr lang="en-US" sz="2000" baseline="0" dirty="0" smtClean="0"/>
                        <a:t> URL</a:t>
                      </a:r>
                      <a:endParaRPr lang="en-US" sz="2000" b="1" dirty="0"/>
                    </a:p>
                  </a:txBody>
                  <a:tcPr marL="34290" marR="34290" marT="34290" marB="34290"/>
                </a:tc>
                <a:tc>
                  <a:txBody>
                    <a:bodyPr/>
                    <a:lstStyle>
                      <a:lvl1pPr marL="0" algn="l" defTabSz="914089" rtl="0" eaLnBrk="1" latinLnBrk="0" hangingPunct="1">
                        <a:defRPr sz="1799" b="1" kern="1200">
                          <a:solidFill>
                            <a:schemeClr val="bg1"/>
                          </a:solidFill>
                          <a:latin typeface="Segoe UI Light"/>
                        </a:defRPr>
                      </a:lvl1pPr>
                      <a:lvl2pPr marL="457200" algn="l" defTabSz="914089" rtl="0" eaLnBrk="1" latinLnBrk="0" hangingPunct="1">
                        <a:defRPr sz="1799" b="1" kern="1200">
                          <a:solidFill>
                            <a:schemeClr val="bg1"/>
                          </a:solidFill>
                          <a:latin typeface="Segoe UI Light"/>
                        </a:defRPr>
                      </a:lvl2pPr>
                      <a:lvl3pPr marL="914400" algn="l" defTabSz="914089" rtl="0" eaLnBrk="1" latinLnBrk="0" hangingPunct="1">
                        <a:defRPr sz="1799" b="1" kern="1200">
                          <a:solidFill>
                            <a:schemeClr val="bg1"/>
                          </a:solidFill>
                          <a:latin typeface="Segoe UI Light"/>
                        </a:defRPr>
                      </a:lvl3pPr>
                      <a:lvl4pPr marL="1371600" algn="l" defTabSz="914089" rtl="0" eaLnBrk="1" latinLnBrk="0" hangingPunct="1">
                        <a:defRPr sz="1799" b="1" kern="1200">
                          <a:solidFill>
                            <a:schemeClr val="bg1"/>
                          </a:solidFill>
                          <a:latin typeface="Segoe UI Light"/>
                        </a:defRPr>
                      </a:lvl4pPr>
                      <a:lvl5pPr marL="1828800" algn="l" defTabSz="914089" rtl="0" eaLnBrk="1" latinLnBrk="0" hangingPunct="1">
                        <a:defRPr sz="1799" b="1" kern="1200">
                          <a:solidFill>
                            <a:schemeClr val="bg1"/>
                          </a:solidFill>
                          <a:latin typeface="Segoe UI Light"/>
                        </a:defRPr>
                      </a:lvl5pPr>
                      <a:lvl6pPr marL="2286000" algn="l" defTabSz="914089" rtl="0" eaLnBrk="1" latinLnBrk="0" hangingPunct="1">
                        <a:defRPr sz="1799" b="1" kern="1200">
                          <a:solidFill>
                            <a:schemeClr val="bg1"/>
                          </a:solidFill>
                          <a:latin typeface="Segoe UI Light"/>
                        </a:defRPr>
                      </a:lvl6pPr>
                      <a:lvl7pPr marL="2743200" algn="l" defTabSz="914089" rtl="0" eaLnBrk="1" latinLnBrk="0" hangingPunct="1">
                        <a:defRPr sz="1799" b="1" kern="1200">
                          <a:solidFill>
                            <a:schemeClr val="bg1"/>
                          </a:solidFill>
                          <a:latin typeface="Segoe UI Light"/>
                        </a:defRPr>
                      </a:lvl7pPr>
                      <a:lvl8pPr marL="3200400" algn="l" defTabSz="914089" rtl="0" eaLnBrk="1" latinLnBrk="0" hangingPunct="1">
                        <a:defRPr sz="1799" b="1" kern="1200">
                          <a:solidFill>
                            <a:schemeClr val="bg1"/>
                          </a:solidFill>
                          <a:latin typeface="Segoe UI Light"/>
                        </a:defRPr>
                      </a:lvl8pPr>
                      <a:lvl9pPr marL="3657600" algn="l" defTabSz="914089" rtl="0" eaLnBrk="1" latinLnBrk="0" hangingPunct="1">
                        <a:defRPr sz="1799" b="1" kern="1200">
                          <a:solidFill>
                            <a:schemeClr val="bg1"/>
                          </a:solidFill>
                          <a:latin typeface="Segoe UI Light"/>
                        </a:defRPr>
                      </a:lvl9pPr>
                    </a:lstStyle>
                    <a:p>
                      <a:r>
                        <a:rPr lang="en-US" sz="2000" dirty="0" smtClean="0"/>
                        <a:t>JavaScript</a:t>
                      </a:r>
                      <a:endParaRPr lang="en-US" sz="2000" b="1" dirty="0"/>
                    </a:p>
                  </a:txBody>
                  <a:tcPr marL="34290" marR="34290" marT="34290" marB="34290"/>
                </a:tc>
                <a:tc>
                  <a:txBody>
                    <a:bodyPr/>
                    <a:lstStyle>
                      <a:lvl1pPr marL="0" algn="l" defTabSz="914089" rtl="0" eaLnBrk="1" latinLnBrk="0" hangingPunct="1">
                        <a:defRPr sz="1799" b="1" kern="1200">
                          <a:solidFill>
                            <a:schemeClr val="bg1"/>
                          </a:solidFill>
                          <a:latin typeface="Segoe UI Light"/>
                        </a:defRPr>
                      </a:lvl1pPr>
                      <a:lvl2pPr marL="457200" algn="l" defTabSz="914089" rtl="0" eaLnBrk="1" latinLnBrk="0" hangingPunct="1">
                        <a:defRPr sz="1799" b="1" kern="1200">
                          <a:solidFill>
                            <a:schemeClr val="bg1"/>
                          </a:solidFill>
                          <a:latin typeface="Segoe UI Light"/>
                        </a:defRPr>
                      </a:lvl2pPr>
                      <a:lvl3pPr marL="914400" algn="l" defTabSz="914089" rtl="0" eaLnBrk="1" latinLnBrk="0" hangingPunct="1">
                        <a:defRPr sz="1799" b="1" kern="1200">
                          <a:solidFill>
                            <a:schemeClr val="bg1"/>
                          </a:solidFill>
                          <a:latin typeface="Segoe UI Light"/>
                        </a:defRPr>
                      </a:lvl3pPr>
                      <a:lvl4pPr marL="1371600" algn="l" defTabSz="914089" rtl="0" eaLnBrk="1" latinLnBrk="0" hangingPunct="1">
                        <a:defRPr sz="1799" b="1" kern="1200">
                          <a:solidFill>
                            <a:schemeClr val="bg1"/>
                          </a:solidFill>
                          <a:latin typeface="Segoe UI Light"/>
                        </a:defRPr>
                      </a:lvl4pPr>
                      <a:lvl5pPr marL="1828800" algn="l" defTabSz="914089" rtl="0" eaLnBrk="1" latinLnBrk="0" hangingPunct="1">
                        <a:defRPr sz="1799" b="1" kern="1200">
                          <a:solidFill>
                            <a:schemeClr val="bg1"/>
                          </a:solidFill>
                          <a:latin typeface="Segoe UI Light"/>
                        </a:defRPr>
                      </a:lvl5pPr>
                      <a:lvl6pPr marL="2286000" algn="l" defTabSz="914089" rtl="0" eaLnBrk="1" latinLnBrk="0" hangingPunct="1">
                        <a:defRPr sz="1799" b="1" kern="1200">
                          <a:solidFill>
                            <a:schemeClr val="bg1"/>
                          </a:solidFill>
                          <a:latin typeface="Segoe UI Light"/>
                        </a:defRPr>
                      </a:lvl6pPr>
                      <a:lvl7pPr marL="2743200" algn="l" defTabSz="914089" rtl="0" eaLnBrk="1" latinLnBrk="0" hangingPunct="1">
                        <a:defRPr sz="1799" b="1" kern="1200">
                          <a:solidFill>
                            <a:schemeClr val="bg1"/>
                          </a:solidFill>
                          <a:latin typeface="Segoe UI Light"/>
                        </a:defRPr>
                      </a:lvl7pPr>
                      <a:lvl8pPr marL="3200400" algn="l" defTabSz="914089" rtl="0" eaLnBrk="1" latinLnBrk="0" hangingPunct="1">
                        <a:defRPr sz="1799" b="1" kern="1200">
                          <a:solidFill>
                            <a:schemeClr val="bg1"/>
                          </a:solidFill>
                          <a:latin typeface="Segoe UI Light"/>
                        </a:defRPr>
                      </a:lvl8pPr>
                      <a:lvl9pPr marL="3657600" algn="l" defTabSz="914089" rtl="0" eaLnBrk="1" latinLnBrk="0" hangingPunct="1">
                        <a:defRPr sz="1799" b="1" kern="1200">
                          <a:solidFill>
                            <a:schemeClr val="bg1"/>
                          </a:solidFill>
                          <a:latin typeface="Segoe UI Light"/>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Client Namespace</a:t>
                      </a:r>
                      <a:endParaRPr lang="en-US" sz="2000" b="1" dirty="0" smtClean="0"/>
                    </a:p>
                  </a:txBody>
                  <a:tcPr marL="34290" marR="34290" marT="34290" marB="34290"/>
                </a:tc>
              </a:tr>
              <a:tr h="278130">
                <a:tc>
                  <a:txBody>
                    <a:bodyPr/>
                    <a:lstStyle>
                      <a:lvl1pPr marL="0" algn="l" defTabSz="914089" rtl="0" eaLnBrk="1" latinLnBrk="0" hangingPunct="1">
                        <a:defRPr sz="1799" b="1" kern="1200">
                          <a:solidFill>
                            <a:schemeClr val="tx1"/>
                          </a:solidFill>
                          <a:latin typeface="Segoe UI Light"/>
                        </a:defRPr>
                      </a:lvl1pPr>
                      <a:lvl2pPr marL="457200" algn="l" defTabSz="914089" rtl="0" eaLnBrk="1" latinLnBrk="0" hangingPunct="1">
                        <a:defRPr sz="1799" b="1" kern="1200">
                          <a:solidFill>
                            <a:schemeClr val="tx1"/>
                          </a:solidFill>
                          <a:latin typeface="Segoe UI Light"/>
                        </a:defRPr>
                      </a:lvl2pPr>
                      <a:lvl3pPr marL="914400" algn="l" defTabSz="914089" rtl="0" eaLnBrk="1" latinLnBrk="0" hangingPunct="1">
                        <a:defRPr sz="1799" b="1" kern="1200">
                          <a:solidFill>
                            <a:schemeClr val="tx1"/>
                          </a:solidFill>
                          <a:latin typeface="Segoe UI Light"/>
                        </a:defRPr>
                      </a:lvl3pPr>
                      <a:lvl4pPr marL="1371600" algn="l" defTabSz="914089" rtl="0" eaLnBrk="1" latinLnBrk="0" hangingPunct="1">
                        <a:defRPr sz="1799" b="1" kern="1200">
                          <a:solidFill>
                            <a:schemeClr val="tx1"/>
                          </a:solidFill>
                          <a:latin typeface="Segoe UI Light"/>
                        </a:defRPr>
                      </a:lvl4pPr>
                      <a:lvl5pPr marL="1828800" algn="l" defTabSz="914089" rtl="0" eaLnBrk="1" latinLnBrk="0" hangingPunct="1">
                        <a:defRPr sz="1799" b="1" kern="1200">
                          <a:solidFill>
                            <a:schemeClr val="tx1"/>
                          </a:solidFill>
                          <a:latin typeface="Segoe UI Light"/>
                        </a:defRPr>
                      </a:lvl5pPr>
                      <a:lvl6pPr marL="2286000" algn="l" defTabSz="914089" rtl="0" eaLnBrk="1" latinLnBrk="0" hangingPunct="1">
                        <a:defRPr sz="1799" b="1" kern="1200">
                          <a:solidFill>
                            <a:schemeClr val="tx1"/>
                          </a:solidFill>
                          <a:latin typeface="Segoe UI Light"/>
                        </a:defRPr>
                      </a:lvl6pPr>
                      <a:lvl7pPr marL="2743200" algn="l" defTabSz="914089" rtl="0" eaLnBrk="1" latinLnBrk="0" hangingPunct="1">
                        <a:defRPr sz="1799" b="1" kern="1200">
                          <a:solidFill>
                            <a:schemeClr val="tx1"/>
                          </a:solidFill>
                          <a:latin typeface="Segoe UI Light"/>
                        </a:defRPr>
                      </a:lvl7pPr>
                      <a:lvl8pPr marL="3200400" algn="l" defTabSz="914089" rtl="0" eaLnBrk="1" latinLnBrk="0" hangingPunct="1">
                        <a:defRPr sz="1799" b="1" kern="1200">
                          <a:solidFill>
                            <a:schemeClr val="tx1"/>
                          </a:solidFill>
                          <a:latin typeface="Segoe UI Light"/>
                        </a:defRPr>
                      </a:lvl8pPr>
                      <a:lvl9pPr marL="3657600" algn="l" defTabSz="914089" rtl="0" eaLnBrk="1" latinLnBrk="0" hangingPunct="1">
                        <a:defRPr sz="1799" b="1" kern="1200">
                          <a:solidFill>
                            <a:schemeClr val="tx1"/>
                          </a:solidFill>
                          <a:latin typeface="Segoe UI Light"/>
                        </a:defRPr>
                      </a:lvl9pPr>
                    </a:lstStyle>
                    <a:p>
                      <a:r>
                        <a:rPr lang="en-US" sz="2000" dirty="0" smtClean="0"/>
                        <a:t>Web</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smtClean="0"/>
                        <a:t>http://weburl/_api/Web</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smtClean="0"/>
                        <a:t>SP</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err="1" smtClean="0"/>
                        <a:t>Microsoft.SharePoint.Client</a:t>
                      </a:r>
                      <a:endParaRPr lang="en-US" sz="2000" b="1" dirty="0"/>
                    </a:p>
                  </a:txBody>
                  <a:tcPr marL="34290" marR="34290" marT="34290" marB="34290"/>
                </a:tc>
              </a:tr>
              <a:tr h="278130">
                <a:tc>
                  <a:txBody>
                    <a:bodyPr/>
                    <a:lstStyle>
                      <a:lvl1pPr marL="0" algn="l" defTabSz="914089" rtl="0" eaLnBrk="1" latinLnBrk="0" hangingPunct="1">
                        <a:defRPr sz="1799" b="1" kern="1200">
                          <a:solidFill>
                            <a:schemeClr val="tx1"/>
                          </a:solidFill>
                          <a:latin typeface="Segoe UI Light"/>
                        </a:defRPr>
                      </a:lvl1pPr>
                      <a:lvl2pPr marL="457200" algn="l" defTabSz="914089" rtl="0" eaLnBrk="1" latinLnBrk="0" hangingPunct="1">
                        <a:defRPr sz="1799" b="1" kern="1200">
                          <a:solidFill>
                            <a:schemeClr val="tx1"/>
                          </a:solidFill>
                          <a:latin typeface="Segoe UI Light"/>
                        </a:defRPr>
                      </a:lvl2pPr>
                      <a:lvl3pPr marL="914400" algn="l" defTabSz="914089" rtl="0" eaLnBrk="1" latinLnBrk="0" hangingPunct="1">
                        <a:defRPr sz="1799" b="1" kern="1200">
                          <a:solidFill>
                            <a:schemeClr val="tx1"/>
                          </a:solidFill>
                          <a:latin typeface="Segoe UI Light"/>
                        </a:defRPr>
                      </a:lvl3pPr>
                      <a:lvl4pPr marL="1371600" algn="l" defTabSz="914089" rtl="0" eaLnBrk="1" latinLnBrk="0" hangingPunct="1">
                        <a:defRPr sz="1799" b="1" kern="1200">
                          <a:solidFill>
                            <a:schemeClr val="tx1"/>
                          </a:solidFill>
                          <a:latin typeface="Segoe UI Light"/>
                        </a:defRPr>
                      </a:lvl4pPr>
                      <a:lvl5pPr marL="1828800" algn="l" defTabSz="914089" rtl="0" eaLnBrk="1" latinLnBrk="0" hangingPunct="1">
                        <a:defRPr sz="1799" b="1" kern="1200">
                          <a:solidFill>
                            <a:schemeClr val="tx1"/>
                          </a:solidFill>
                          <a:latin typeface="Segoe UI Light"/>
                        </a:defRPr>
                      </a:lvl5pPr>
                      <a:lvl6pPr marL="2286000" algn="l" defTabSz="914089" rtl="0" eaLnBrk="1" latinLnBrk="0" hangingPunct="1">
                        <a:defRPr sz="1799" b="1" kern="1200">
                          <a:solidFill>
                            <a:schemeClr val="tx1"/>
                          </a:solidFill>
                          <a:latin typeface="Segoe UI Light"/>
                        </a:defRPr>
                      </a:lvl6pPr>
                      <a:lvl7pPr marL="2743200" algn="l" defTabSz="914089" rtl="0" eaLnBrk="1" latinLnBrk="0" hangingPunct="1">
                        <a:defRPr sz="1799" b="1" kern="1200">
                          <a:solidFill>
                            <a:schemeClr val="tx1"/>
                          </a:solidFill>
                          <a:latin typeface="Segoe UI Light"/>
                        </a:defRPr>
                      </a:lvl7pPr>
                      <a:lvl8pPr marL="3200400" algn="l" defTabSz="914089" rtl="0" eaLnBrk="1" latinLnBrk="0" hangingPunct="1">
                        <a:defRPr sz="1799" b="1" kern="1200">
                          <a:solidFill>
                            <a:schemeClr val="tx1"/>
                          </a:solidFill>
                          <a:latin typeface="Segoe UI Light"/>
                        </a:defRPr>
                      </a:lvl8pPr>
                      <a:lvl9pPr marL="3657600" algn="l" defTabSz="914089" rtl="0" eaLnBrk="1" latinLnBrk="0" hangingPunct="1">
                        <a:defRPr sz="1799" b="1" kern="1200">
                          <a:solidFill>
                            <a:schemeClr val="tx1"/>
                          </a:solidFill>
                          <a:latin typeface="Segoe UI Light"/>
                        </a:defRPr>
                      </a:lvl9pPr>
                    </a:lstStyle>
                    <a:p>
                      <a:r>
                        <a:rPr lang="en-US" sz="2000" dirty="0" smtClean="0"/>
                        <a:t>Search</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smtClean="0"/>
                        <a:t>http://weburl/_api/Search</a:t>
                      </a:r>
                      <a:r>
                        <a:rPr lang="en-US" sz="2000" baseline="0" dirty="0" smtClean="0"/>
                        <a:t> </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err="1" smtClean="0"/>
                        <a:t>SP.Search</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err="1" smtClean="0"/>
                        <a:t>Microsoft.SharePoint.Client.Search</a:t>
                      </a:r>
                      <a:endParaRPr lang="en-US" sz="2000" b="1" dirty="0"/>
                    </a:p>
                  </a:txBody>
                  <a:tcPr marL="34290" marR="34290" marT="34290" marB="34290"/>
                </a:tc>
              </a:tr>
              <a:tr h="278130">
                <a:tc>
                  <a:txBody>
                    <a:bodyPr/>
                    <a:lstStyle>
                      <a:lvl1pPr marL="0" algn="l" defTabSz="914089" rtl="0" eaLnBrk="1" latinLnBrk="0" hangingPunct="1">
                        <a:defRPr sz="1799" b="1" kern="1200">
                          <a:solidFill>
                            <a:schemeClr val="tx1"/>
                          </a:solidFill>
                          <a:latin typeface="Segoe UI Light"/>
                        </a:defRPr>
                      </a:lvl1pPr>
                      <a:lvl2pPr marL="457200" algn="l" defTabSz="914089" rtl="0" eaLnBrk="1" latinLnBrk="0" hangingPunct="1">
                        <a:defRPr sz="1799" b="1" kern="1200">
                          <a:solidFill>
                            <a:schemeClr val="tx1"/>
                          </a:solidFill>
                          <a:latin typeface="Segoe UI Light"/>
                        </a:defRPr>
                      </a:lvl2pPr>
                      <a:lvl3pPr marL="914400" algn="l" defTabSz="914089" rtl="0" eaLnBrk="1" latinLnBrk="0" hangingPunct="1">
                        <a:defRPr sz="1799" b="1" kern="1200">
                          <a:solidFill>
                            <a:schemeClr val="tx1"/>
                          </a:solidFill>
                          <a:latin typeface="Segoe UI Light"/>
                        </a:defRPr>
                      </a:lvl3pPr>
                      <a:lvl4pPr marL="1371600" algn="l" defTabSz="914089" rtl="0" eaLnBrk="1" latinLnBrk="0" hangingPunct="1">
                        <a:defRPr sz="1799" b="1" kern="1200">
                          <a:solidFill>
                            <a:schemeClr val="tx1"/>
                          </a:solidFill>
                          <a:latin typeface="Segoe UI Light"/>
                        </a:defRPr>
                      </a:lvl4pPr>
                      <a:lvl5pPr marL="1828800" algn="l" defTabSz="914089" rtl="0" eaLnBrk="1" latinLnBrk="0" hangingPunct="1">
                        <a:defRPr sz="1799" b="1" kern="1200">
                          <a:solidFill>
                            <a:schemeClr val="tx1"/>
                          </a:solidFill>
                          <a:latin typeface="Segoe UI Light"/>
                        </a:defRPr>
                      </a:lvl5pPr>
                      <a:lvl6pPr marL="2286000" algn="l" defTabSz="914089" rtl="0" eaLnBrk="1" latinLnBrk="0" hangingPunct="1">
                        <a:defRPr sz="1799" b="1" kern="1200">
                          <a:solidFill>
                            <a:schemeClr val="tx1"/>
                          </a:solidFill>
                          <a:latin typeface="Segoe UI Light"/>
                        </a:defRPr>
                      </a:lvl6pPr>
                      <a:lvl7pPr marL="2743200" algn="l" defTabSz="914089" rtl="0" eaLnBrk="1" latinLnBrk="0" hangingPunct="1">
                        <a:defRPr sz="1799" b="1" kern="1200">
                          <a:solidFill>
                            <a:schemeClr val="tx1"/>
                          </a:solidFill>
                          <a:latin typeface="Segoe UI Light"/>
                        </a:defRPr>
                      </a:lvl7pPr>
                      <a:lvl8pPr marL="3200400" algn="l" defTabSz="914089" rtl="0" eaLnBrk="1" latinLnBrk="0" hangingPunct="1">
                        <a:defRPr sz="1799" b="1" kern="1200">
                          <a:solidFill>
                            <a:schemeClr val="tx1"/>
                          </a:solidFill>
                          <a:latin typeface="Segoe UI Light"/>
                        </a:defRPr>
                      </a:lvl8pPr>
                      <a:lvl9pPr marL="3657600" algn="l" defTabSz="914089" rtl="0" eaLnBrk="1" latinLnBrk="0" hangingPunct="1">
                        <a:defRPr sz="1799" b="1" kern="1200">
                          <a:solidFill>
                            <a:schemeClr val="tx1"/>
                          </a:solidFill>
                          <a:latin typeface="Segoe UI Light"/>
                        </a:defRPr>
                      </a:lvl9pPr>
                    </a:lstStyle>
                    <a:p>
                      <a:r>
                        <a:rPr lang="en-US" sz="2000" dirty="0" smtClean="0"/>
                        <a:t>Taxonomy</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smtClean="0"/>
                        <a:t>http://weburl/_api/Taxonomy </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err="1" smtClean="0"/>
                        <a:t>SP.Taxonomy</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err="1" smtClean="0"/>
                        <a:t>Microsoft.SharePoint.Client.Taxonomy</a:t>
                      </a:r>
                      <a:endParaRPr lang="en-US" sz="2000" b="1" dirty="0"/>
                    </a:p>
                  </a:txBody>
                  <a:tcPr marL="34290" marR="34290" marT="34290" marB="34290"/>
                </a:tc>
              </a:tr>
              <a:tr h="278130">
                <a:tc>
                  <a:txBody>
                    <a:bodyPr/>
                    <a:lstStyle>
                      <a:lvl1pPr marL="0" algn="l" defTabSz="914089" rtl="0" eaLnBrk="1" latinLnBrk="0" hangingPunct="1">
                        <a:defRPr sz="1799" b="1" kern="1200">
                          <a:solidFill>
                            <a:schemeClr val="tx1"/>
                          </a:solidFill>
                          <a:latin typeface="Segoe UI Light"/>
                        </a:defRPr>
                      </a:lvl1pPr>
                      <a:lvl2pPr marL="457200" algn="l" defTabSz="914089" rtl="0" eaLnBrk="1" latinLnBrk="0" hangingPunct="1">
                        <a:defRPr sz="1799" b="1" kern="1200">
                          <a:solidFill>
                            <a:schemeClr val="tx1"/>
                          </a:solidFill>
                          <a:latin typeface="Segoe UI Light"/>
                        </a:defRPr>
                      </a:lvl2pPr>
                      <a:lvl3pPr marL="914400" algn="l" defTabSz="914089" rtl="0" eaLnBrk="1" latinLnBrk="0" hangingPunct="1">
                        <a:defRPr sz="1799" b="1" kern="1200">
                          <a:solidFill>
                            <a:schemeClr val="tx1"/>
                          </a:solidFill>
                          <a:latin typeface="Segoe UI Light"/>
                        </a:defRPr>
                      </a:lvl3pPr>
                      <a:lvl4pPr marL="1371600" algn="l" defTabSz="914089" rtl="0" eaLnBrk="1" latinLnBrk="0" hangingPunct="1">
                        <a:defRPr sz="1799" b="1" kern="1200">
                          <a:solidFill>
                            <a:schemeClr val="tx1"/>
                          </a:solidFill>
                          <a:latin typeface="Segoe UI Light"/>
                        </a:defRPr>
                      </a:lvl4pPr>
                      <a:lvl5pPr marL="1828800" algn="l" defTabSz="914089" rtl="0" eaLnBrk="1" latinLnBrk="0" hangingPunct="1">
                        <a:defRPr sz="1799" b="1" kern="1200">
                          <a:solidFill>
                            <a:schemeClr val="tx1"/>
                          </a:solidFill>
                          <a:latin typeface="Segoe UI Light"/>
                        </a:defRPr>
                      </a:lvl5pPr>
                      <a:lvl6pPr marL="2286000" algn="l" defTabSz="914089" rtl="0" eaLnBrk="1" latinLnBrk="0" hangingPunct="1">
                        <a:defRPr sz="1799" b="1" kern="1200">
                          <a:solidFill>
                            <a:schemeClr val="tx1"/>
                          </a:solidFill>
                          <a:latin typeface="Segoe UI Light"/>
                        </a:defRPr>
                      </a:lvl6pPr>
                      <a:lvl7pPr marL="2743200" algn="l" defTabSz="914089" rtl="0" eaLnBrk="1" latinLnBrk="0" hangingPunct="1">
                        <a:defRPr sz="1799" b="1" kern="1200">
                          <a:solidFill>
                            <a:schemeClr val="tx1"/>
                          </a:solidFill>
                          <a:latin typeface="Segoe UI Light"/>
                        </a:defRPr>
                      </a:lvl7pPr>
                      <a:lvl8pPr marL="3200400" algn="l" defTabSz="914089" rtl="0" eaLnBrk="1" latinLnBrk="0" hangingPunct="1">
                        <a:defRPr sz="1799" b="1" kern="1200">
                          <a:solidFill>
                            <a:schemeClr val="tx1"/>
                          </a:solidFill>
                          <a:latin typeface="Segoe UI Light"/>
                        </a:defRPr>
                      </a:lvl8pPr>
                      <a:lvl9pPr marL="3657600" algn="l" defTabSz="914089" rtl="0" eaLnBrk="1" latinLnBrk="0" hangingPunct="1">
                        <a:defRPr sz="1799" b="1" kern="1200">
                          <a:solidFill>
                            <a:schemeClr val="tx1"/>
                          </a:solidFill>
                          <a:latin typeface="Segoe UI Light"/>
                        </a:defRPr>
                      </a:lvl9pPr>
                    </a:lstStyle>
                    <a:p>
                      <a:r>
                        <a:rPr lang="en-US" sz="2000" dirty="0" smtClean="0"/>
                        <a:t>BCS</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smtClean="0"/>
                        <a:t>http://weburl/_api/BCS</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smtClean="0"/>
                        <a:t>SP.BCS</a:t>
                      </a:r>
                      <a:endParaRPr lang="en-US" sz="2000" b="1" dirty="0"/>
                    </a:p>
                  </a:txBody>
                  <a:tcPr marL="34290" marR="34290" marT="34290" marB="34290"/>
                </a:tc>
                <a:tc>
                  <a:txBody>
                    <a:bodyPr/>
                    <a:lstStyle>
                      <a:lvl1pPr marL="0" algn="l" defTabSz="914089" rtl="0" eaLnBrk="1" latinLnBrk="0" hangingPunct="1">
                        <a:defRPr sz="1799" kern="1200">
                          <a:solidFill>
                            <a:schemeClr val="tx1"/>
                          </a:solidFill>
                          <a:latin typeface="Segoe UI Light"/>
                        </a:defRPr>
                      </a:lvl1pPr>
                      <a:lvl2pPr marL="457200" algn="l" defTabSz="914089" rtl="0" eaLnBrk="1" latinLnBrk="0" hangingPunct="1">
                        <a:defRPr sz="1799" kern="1200">
                          <a:solidFill>
                            <a:schemeClr val="tx1"/>
                          </a:solidFill>
                          <a:latin typeface="Segoe UI Light"/>
                        </a:defRPr>
                      </a:lvl2pPr>
                      <a:lvl3pPr marL="914400" algn="l" defTabSz="914089" rtl="0" eaLnBrk="1" latinLnBrk="0" hangingPunct="1">
                        <a:defRPr sz="1799" kern="1200">
                          <a:solidFill>
                            <a:schemeClr val="tx1"/>
                          </a:solidFill>
                          <a:latin typeface="Segoe UI Light"/>
                        </a:defRPr>
                      </a:lvl3pPr>
                      <a:lvl4pPr marL="1371600" algn="l" defTabSz="914089" rtl="0" eaLnBrk="1" latinLnBrk="0" hangingPunct="1">
                        <a:defRPr sz="1799" kern="1200">
                          <a:solidFill>
                            <a:schemeClr val="tx1"/>
                          </a:solidFill>
                          <a:latin typeface="Segoe UI Light"/>
                        </a:defRPr>
                      </a:lvl4pPr>
                      <a:lvl5pPr marL="1828800" algn="l" defTabSz="914089" rtl="0" eaLnBrk="1" latinLnBrk="0" hangingPunct="1">
                        <a:defRPr sz="1799" kern="1200">
                          <a:solidFill>
                            <a:schemeClr val="tx1"/>
                          </a:solidFill>
                          <a:latin typeface="Segoe UI Light"/>
                        </a:defRPr>
                      </a:lvl5pPr>
                      <a:lvl6pPr marL="2286000" algn="l" defTabSz="914089" rtl="0" eaLnBrk="1" latinLnBrk="0" hangingPunct="1">
                        <a:defRPr sz="1799" kern="1200">
                          <a:solidFill>
                            <a:schemeClr val="tx1"/>
                          </a:solidFill>
                          <a:latin typeface="Segoe UI Light"/>
                        </a:defRPr>
                      </a:lvl6pPr>
                      <a:lvl7pPr marL="2743200" algn="l" defTabSz="914089" rtl="0" eaLnBrk="1" latinLnBrk="0" hangingPunct="1">
                        <a:defRPr sz="1799" kern="1200">
                          <a:solidFill>
                            <a:schemeClr val="tx1"/>
                          </a:solidFill>
                          <a:latin typeface="Segoe UI Light"/>
                        </a:defRPr>
                      </a:lvl7pPr>
                      <a:lvl8pPr marL="3200400" algn="l" defTabSz="914089" rtl="0" eaLnBrk="1" latinLnBrk="0" hangingPunct="1">
                        <a:defRPr sz="1799" kern="1200">
                          <a:solidFill>
                            <a:schemeClr val="tx1"/>
                          </a:solidFill>
                          <a:latin typeface="Segoe UI Light"/>
                        </a:defRPr>
                      </a:lvl8pPr>
                      <a:lvl9pPr marL="3657600" algn="l" defTabSz="914089" rtl="0" eaLnBrk="1" latinLnBrk="0" hangingPunct="1">
                        <a:defRPr sz="1799" kern="1200">
                          <a:solidFill>
                            <a:schemeClr val="tx1"/>
                          </a:solidFill>
                          <a:latin typeface="Segoe UI Light"/>
                        </a:defRPr>
                      </a:lvl9pPr>
                    </a:lstStyle>
                    <a:p>
                      <a:r>
                        <a:rPr lang="en-US" sz="2000" dirty="0" err="1" smtClean="0"/>
                        <a:t>Microsoft.SharePoint.Client.BCS</a:t>
                      </a:r>
                      <a:endParaRPr lang="en-US" sz="2000" b="1" dirty="0"/>
                    </a:p>
                  </a:txBody>
                  <a:tcPr marL="34290" marR="34290" marT="34290" marB="34290"/>
                </a:tc>
              </a:tr>
            </a:tbl>
          </a:graphicData>
        </a:graphic>
      </p:graphicFrame>
    </p:spTree>
    <p:extLst>
      <p:ext uri="{BB962C8B-B14F-4D97-AF65-F5344CB8AC3E}">
        <p14:creationId xmlns:p14="http://schemas.microsoft.com/office/powerpoint/2010/main" val="1492694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ES" dirty="0" smtClean="0"/>
              <a:t>API REST</a:t>
            </a:r>
            <a:endParaRPr lang="es-ES" dirty="0"/>
          </a:p>
        </p:txBody>
      </p:sp>
      <p:sp>
        <p:nvSpPr>
          <p:cNvPr id="9" name="Subtitle 4"/>
          <p:cNvSpPr>
            <a:spLocks noGrp="1"/>
          </p:cNvSpPr>
          <p:nvPr>
            <p:ph type="subTitle" idx="1"/>
          </p:nvPr>
        </p:nvSpPr>
        <p:spPr/>
        <p:txBody>
          <a:bodyPr/>
          <a:lstStyle/>
          <a:p>
            <a:pPr lvl="0"/>
            <a:endParaRPr lang="en-U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390" y="4110988"/>
            <a:ext cx="1289369" cy="2041501"/>
          </a:xfrm>
          <a:prstGeom prst="rect">
            <a:avLst/>
          </a:prstGeom>
        </p:spPr>
      </p:pic>
    </p:spTree>
    <p:extLst>
      <p:ext uri="{BB962C8B-B14F-4D97-AF65-F5344CB8AC3E}">
        <p14:creationId xmlns:p14="http://schemas.microsoft.com/office/powerpoint/2010/main" val="3902746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0"/>
          </p:nvPr>
        </p:nvSpPr>
        <p:spPr/>
        <p:txBody>
          <a:bodyPr/>
          <a:lstStyle/>
          <a:p>
            <a:pPr marL="0" lvl="2" defTabSz="914089">
              <a:spcBef>
                <a:spcPts val="0"/>
              </a:spcBef>
              <a:spcAft>
                <a:spcPts val="600"/>
              </a:spcAft>
              <a:buSzPct val="80000"/>
              <a:tabLst/>
            </a:pPr>
            <a:r>
              <a:rPr lang="es-ES" sz="2799" spc="-100" dirty="0">
                <a:gradFill>
                  <a:gsLst>
                    <a:gs pos="10000">
                      <a:srgbClr val="FF8A00"/>
                    </a:gs>
                    <a:gs pos="29583">
                      <a:srgbClr val="FF8A00"/>
                    </a:gs>
                  </a:gsLst>
                  <a:lin ang="5400000" scaled="0"/>
                </a:gradFill>
              </a:rPr>
              <a:t>Patrón de generación de </a:t>
            </a:r>
            <a:r>
              <a:rPr lang="es-ES" sz="2799" spc="-100" dirty="0" err="1">
                <a:gradFill>
                  <a:gsLst>
                    <a:gs pos="10000">
                      <a:srgbClr val="FF8A00"/>
                    </a:gs>
                    <a:gs pos="29583">
                      <a:srgbClr val="FF8A00"/>
                    </a:gs>
                  </a:gsLst>
                  <a:lin ang="5400000" scaled="0"/>
                </a:gradFill>
              </a:rPr>
              <a:t>Urls</a:t>
            </a:r>
            <a:r>
              <a:rPr lang="es-ES" sz="2799" spc="-100" dirty="0">
                <a:gradFill>
                  <a:gsLst>
                    <a:gs pos="10000">
                      <a:srgbClr val="FF8A00"/>
                    </a:gs>
                    <a:gs pos="29583">
                      <a:srgbClr val="FF8A00"/>
                    </a:gs>
                  </a:gsLst>
                  <a:lin ang="5400000" scaled="0"/>
                </a:gradFill>
              </a:rPr>
              <a:t>:</a:t>
            </a:r>
          </a:p>
        </p:txBody>
      </p:sp>
      <p:sp>
        <p:nvSpPr>
          <p:cNvPr id="3" name="Title 2"/>
          <p:cNvSpPr>
            <a:spLocks noGrp="1"/>
          </p:cNvSpPr>
          <p:nvPr>
            <p:ph type="title"/>
          </p:nvPr>
        </p:nvSpPr>
        <p:spPr/>
        <p:txBody>
          <a:bodyPr/>
          <a:lstStyle/>
          <a:p>
            <a:r>
              <a:rPr lang="en-US" dirty="0" err="1" smtClean="0"/>
              <a:t>Fundamentos</a:t>
            </a:r>
            <a:r>
              <a:rPr lang="en-US" dirty="0" smtClean="0"/>
              <a:t> de REST para SPO</a:t>
            </a:r>
            <a:endParaRPr lang="en-US" dirty="0"/>
          </a:p>
        </p:txBody>
      </p:sp>
      <p:sp>
        <p:nvSpPr>
          <p:cNvPr id="7" name="Rectangle 2"/>
          <p:cNvSpPr/>
          <p:nvPr/>
        </p:nvSpPr>
        <p:spPr bwMode="auto">
          <a:xfrm>
            <a:off x="7455415" y="4017030"/>
            <a:ext cx="3844319" cy="187713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a:gradFill>
                  <a:gsLst>
                    <a:gs pos="0">
                      <a:srgbClr val="FFFFFF"/>
                    </a:gs>
                    <a:gs pos="100000">
                      <a:srgbClr val="FFFFFF"/>
                    </a:gs>
                  </a:gsLst>
                  <a:lin ang="5400000" scaled="0"/>
                </a:gradFill>
                <a:latin typeface="Segoe UI" pitchFamily="34" charset="0"/>
                <a:cs typeface="Segoe UI" pitchFamily="34" charset="0"/>
              </a:rPr>
              <a:t>Acceso a </a:t>
            </a:r>
            <a:r>
              <a:rPr lang="es-CR" spc="-100" dirty="0" smtClean="0">
                <a:gradFill>
                  <a:gsLst>
                    <a:gs pos="0">
                      <a:srgbClr val="FFFFFF"/>
                    </a:gs>
                    <a:gs pos="100000">
                      <a:srgbClr val="FFFFFF"/>
                    </a:gs>
                  </a:gsLst>
                  <a:lin ang="5400000" scaled="0"/>
                </a:gradFill>
                <a:latin typeface="Segoe UI" pitchFamily="34" charset="0"/>
                <a:cs typeface="Segoe UI" pitchFamily="34" charset="0"/>
              </a:rPr>
              <a:t>Servicios de SPO</a:t>
            </a:r>
            <a:endParaRPr lang="es-CR" spc="-100" dirty="0">
              <a:gradFill>
                <a:gsLst>
                  <a:gs pos="0">
                    <a:srgbClr val="FFFFFF"/>
                  </a:gs>
                  <a:gs pos="100000">
                    <a:srgbClr val="FFFFFF"/>
                  </a:gs>
                </a:gsLst>
                <a:lin ang="5400000" scaled="0"/>
              </a:gradFill>
              <a:latin typeface="Segoe UI" pitchFamily="34" charset="0"/>
              <a:cs typeface="Segoe UI" pitchFamily="34" charset="0"/>
            </a:endParaRPr>
          </a:p>
          <a:p>
            <a:pPr algn="ctr" defTabSz="914099" fontAlgn="base">
              <a:spcBef>
                <a:spcPct val="0"/>
              </a:spcBef>
              <a:spcAft>
                <a:spcPct val="0"/>
              </a:spcAft>
            </a:pPr>
            <a:endParaRPr lang="es-CR" sz="1600" spc="-100" dirty="0">
              <a:gradFill>
                <a:gsLst>
                  <a:gs pos="0">
                    <a:srgbClr val="FFFFFF"/>
                  </a:gs>
                  <a:gs pos="100000">
                    <a:srgbClr val="FFFFFF"/>
                  </a:gs>
                </a:gsLst>
                <a:lin ang="5400000" scaled="0"/>
              </a:gradFill>
              <a:latin typeface="Segoe UI" pitchFamily="34" charset="0"/>
              <a:cs typeface="Segoe UI" pitchFamily="34" charset="0"/>
            </a:endParaRPr>
          </a:p>
          <a:p>
            <a:pPr defTabSz="914099" fontAlgn="base">
              <a:spcBef>
                <a:spcPct val="0"/>
              </a:spcBef>
              <a:spcAft>
                <a:spcPct val="0"/>
              </a:spcAft>
            </a:pPr>
            <a:r>
              <a:rPr lang="es-US" sz="1600" dirty="0" smtClean="0"/>
              <a:t>…/_api/</a:t>
            </a:r>
            <a:r>
              <a:rPr lang="es-US" sz="1600" dirty="0" err="1" smtClean="0"/>
              <a:t>SP.UserProfiles.PeopleManager</a:t>
            </a:r>
            <a:endParaRPr lang="es-US" sz="1600" dirty="0" smtClean="0"/>
          </a:p>
          <a:p>
            <a:pPr defTabSz="914099" fontAlgn="base">
              <a:spcBef>
                <a:spcPct val="0"/>
              </a:spcBef>
              <a:spcAft>
                <a:spcPct val="0"/>
              </a:spcAft>
            </a:pPr>
            <a:r>
              <a:rPr lang="es-US" sz="1600" dirty="0" smtClean="0"/>
              <a:t>…/_</a:t>
            </a:r>
            <a:r>
              <a:rPr lang="es-US" sz="1600" dirty="0"/>
              <a:t>api/</a:t>
            </a:r>
            <a:r>
              <a:rPr lang="es-US" sz="1600" dirty="0" err="1"/>
              <a:t>search</a:t>
            </a:r>
            <a:endParaRPr lang="es-US" sz="1600" dirty="0"/>
          </a:p>
          <a:p>
            <a:pPr defTabSz="914099" fontAlgn="base">
              <a:spcBef>
                <a:spcPct val="0"/>
              </a:spcBef>
              <a:spcAft>
                <a:spcPct val="0"/>
              </a:spcAft>
            </a:pPr>
            <a:r>
              <a:rPr lang="es-US" sz="1600" dirty="0" smtClean="0"/>
              <a:t>…/_api/</a:t>
            </a:r>
            <a:r>
              <a:rPr lang="es-US" sz="1600" dirty="0" err="1" smtClean="0"/>
              <a:t>publishing</a:t>
            </a:r>
            <a:endParaRPr lang="es-US" sz="1600" dirty="0" smtClean="0"/>
          </a:p>
          <a:p>
            <a:pPr defTabSz="914099" fontAlgn="base">
              <a:spcBef>
                <a:spcPct val="0"/>
              </a:spcBef>
              <a:spcAft>
                <a:spcPct val="0"/>
              </a:spcAft>
            </a:pPr>
            <a:r>
              <a:rPr lang="es-US" sz="1600" dirty="0" smtClean="0"/>
              <a:t>…</a:t>
            </a:r>
            <a:endParaRPr lang="es-US" sz="1600" dirty="0"/>
          </a:p>
        </p:txBody>
      </p:sp>
      <p:sp>
        <p:nvSpPr>
          <p:cNvPr id="8" name="Rectangle 4"/>
          <p:cNvSpPr/>
          <p:nvPr/>
        </p:nvSpPr>
        <p:spPr bwMode="auto">
          <a:xfrm>
            <a:off x="9422599" y="2017892"/>
            <a:ext cx="1877135" cy="187713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cs typeface="Segoe UI" pitchFamily="34" charset="0"/>
              </a:rPr>
              <a:t>Soporte a para realizar llamadas a métodos con parámetros</a:t>
            </a:r>
            <a:endParaRPr lang="es-CR" spc="-100" dirty="0">
              <a:gradFill>
                <a:gsLst>
                  <a:gs pos="0">
                    <a:srgbClr val="FFFFFF"/>
                  </a:gs>
                  <a:gs pos="100000">
                    <a:srgbClr val="FFFFFF"/>
                  </a:gs>
                </a:gsLst>
                <a:lin ang="5400000" scaled="0"/>
              </a:gradFill>
              <a:latin typeface="Segoe UI" pitchFamily="34" charset="0"/>
              <a:cs typeface="Segoe UI" pitchFamily="34" charset="0"/>
            </a:endParaRPr>
          </a:p>
        </p:txBody>
      </p:sp>
      <p:sp>
        <p:nvSpPr>
          <p:cNvPr id="9" name="Rectangle 5"/>
          <p:cNvSpPr/>
          <p:nvPr/>
        </p:nvSpPr>
        <p:spPr bwMode="auto">
          <a:xfrm>
            <a:off x="7455415" y="2017895"/>
            <a:ext cx="1877135" cy="187713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Operaciones HTTP</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PUT</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GET</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POST</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DELETE</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0" name="Picture 7"/>
          <p:cNvPicPr>
            <a:picLocks noChangeAspect="1"/>
          </p:cNvPicPr>
          <p:nvPr/>
        </p:nvPicPr>
        <p:blipFill>
          <a:blip r:embed="rId3">
            <a:clrChange>
              <a:clrFrom>
                <a:srgbClr val="FFFFFF"/>
              </a:clrFrom>
              <a:clrTo>
                <a:srgbClr val="FFFFFF">
                  <a:alpha val="0"/>
                </a:srgbClr>
              </a:clrTo>
            </a:clrChange>
          </a:blip>
          <a:stretch>
            <a:fillRect/>
          </a:stretch>
        </p:blipFill>
        <p:spPr>
          <a:xfrm>
            <a:off x="519112" y="2091770"/>
            <a:ext cx="6338858" cy="3119121"/>
          </a:xfrm>
          <a:prstGeom prst="rect">
            <a:avLst/>
          </a:prstGeom>
        </p:spPr>
      </p:pic>
    </p:spTree>
    <p:extLst>
      <p:ext uri="{BB962C8B-B14F-4D97-AF65-F5344CB8AC3E}">
        <p14:creationId xmlns:p14="http://schemas.microsoft.com/office/powerpoint/2010/main" val="2290622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pPr marL="742950" lvl="2" indent="-342900">
              <a:lnSpc>
                <a:spcPct val="150000"/>
              </a:lnSpc>
              <a:buFont typeface="Wingdings" panose="05000000000000000000" pitchFamily="2" charset="2"/>
              <a:buChar char="ü"/>
            </a:pPr>
            <a:r>
              <a:rPr lang="en-US" dirty="0"/>
              <a:t>_</a:t>
            </a:r>
            <a:r>
              <a:rPr lang="en-US" dirty="0" err="1"/>
              <a:t>api</a:t>
            </a:r>
            <a:r>
              <a:rPr lang="en-US" dirty="0"/>
              <a:t>/web/lists</a:t>
            </a:r>
          </a:p>
          <a:p>
            <a:pPr marL="742950" lvl="2" indent="-342900">
              <a:lnSpc>
                <a:spcPct val="150000"/>
              </a:lnSpc>
              <a:buFont typeface="Wingdings" panose="05000000000000000000" pitchFamily="2" charset="2"/>
              <a:buChar char="ü"/>
            </a:pPr>
            <a:r>
              <a:rPr lang="en-US" dirty="0"/>
              <a:t>_</a:t>
            </a:r>
            <a:r>
              <a:rPr lang="en-US" dirty="0" err="1"/>
              <a:t>api</a:t>
            </a:r>
            <a:r>
              <a:rPr lang="en-US" dirty="0"/>
              <a:t>/web/lists/</a:t>
            </a:r>
            <a:r>
              <a:rPr lang="en-US" dirty="0" err="1"/>
              <a:t>getByTitle</a:t>
            </a:r>
            <a:r>
              <a:rPr lang="en-US" dirty="0"/>
              <a:t>('Announcements')</a:t>
            </a:r>
          </a:p>
          <a:p>
            <a:pPr marL="742950" lvl="2" indent="-342900">
              <a:lnSpc>
                <a:spcPct val="150000"/>
              </a:lnSpc>
              <a:buFont typeface="Wingdings" panose="05000000000000000000" pitchFamily="2" charset="2"/>
              <a:buChar char="ü"/>
            </a:pPr>
            <a:r>
              <a:rPr lang="en-US" dirty="0"/>
              <a:t>_</a:t>
            </a:r>
            <a:r>
              <a:rPr lang="en-US" dirty="0" err="1"/>
              <a:t>api</a:t>
            </a:r>
            <a:r>
              <a:rPr lang="en-US" dirty="0"/>
              <a:t>/web/</a:t>
            </a:r>
            <a:r>
              <a:rPr lang="en-US" dirty="0" err="1"/>
              <a:t>getAvailableWebTemplates</a:t>
            </a:r>
            <a:r>
              <a:rPr lang="en-US" dirty="0"/>
              <a:t>(</a:t>
            </a:r>
            <a:r>
              <a:rPr lang="en-US" dirty="0" err="1"/>
              <a:t>lcid</a:t>
            </a:r>
            <a:r>
              <a:rPr lang="en-US" dirty="0"/>
              <a:t>=1033)</a:t>
            </a:r>
          </a:p>
          <a:p>
            <a:pPr marL="742950" lvl="2" indent="-342900">
              <a:lnSpc>
                <a:spcPct val="150000"/>
              </a:lnSpc>
              <a:buFont typeface="Wingdings" panose="05000000000000000000" pitchFamily="2" charset="2"/>
              <a:buChar char="ü"/>
            </a:pPr>
            <a:r>
              <a:rPr lang="en-US" dirty="0"/>
              <a:t>_</a:t>
            </a:r>
            <a:r>
              <a:rPr lang="en-US" dirty="0" err="1"/>
              <a:t>api</a:t>
            </a:r>
            <a:r>
              <a:rPr lang="en-US" dirty="0"/>
              <a:t>/search/</a:t>
            </a:r>
            <a:r>
              <a:rPr lang="en-US" dirty="0" err="1"/>
              <a:t>query?querytext</a:t>
            </a:r>
            <a:r>
              <a:rPr lang="en-US" dirty="0"/>
              <a:t>=‘</a:t>
            </a:r>
            <a:r>
              <a:rPr lang="en-US" dirty="0" err="1"/>
              <a:t>searchTerm</a:t>
            </a:r>
            <a:r>
              <a:rPr lang="en-US" dirty="0"/>
              <a:t>‘</a:t>
            </a:r>
          </a:p>
          <a:p>
            <a:pPr marL="742950" lvl="2" indent="-342900">
              <a:lnSpc>
                <a:spcPct val="150000"/>
              </a:lnSpc>
              <a:buFont typeface="Wingdings" panose="05000000000000000000" pitchFamily="2" charset="2"/>
              <a:buChar char="ü"/>
            </a:pPr>
            <a:r>
              <a:rPr lang="en-US" dirty="0"/>
              <a:t>_</a:t>
            </a:r>
            <a:r>
              <a:rPr lang="en-US" dirty="0" err="1"/>
              <a:t>api</a:t>
            </a:r>
            <a:r>
              <a:rPr lang="en-US" dirty="0"/>
              <a:t>/</a:t>
            </a:r>
            <a:r>
              <a:rPr lang="en-US" dirty="0" err="1"/>
              <a:t>social.feed</a:t>
            </a:r>
            <a:r>
              <a:rPr lang="en-US" dirty="0"/>
              <a:t>/my/Feed </a:t>
            </a:r>
          </a:p>
          <a:p>
            <a:pPr marL="742950" lvl="2" indent="-342900">
              <a:lnSpc>
                <a:spcPct val="150000"/>
              </a:lnSpc>
              <a:buFont typeface="Wingdings" panose="05000000000000000000" pitchFamily="2" charset="2"/>
              <a:buChar char="ü"/>
            </a:pPr>
            <a:r>
              <a:rPr lang="en-US" dirty="0"/>
              <a:t>_</a:t>
            </a:r>
            <a:r>
              <a:rPr lang="en-US" dirty="0" err="1"/>
              <a:t>api</a:t>
            </a:r>
            <a:r>
              <a:rPr lang="en-US" dirty="0"/>
              <a:t>/</a:t>
            </a:r>
            <a:r>
              <a:rPr lang="en-US" dirty="0" err="1"/>
              <a:t>social.feed</a:t>
            </a:r>
            <a:r>
              <a:rPr lang="en-US" dirty="0"/>
              <a:t>/my/News</a:t>
            </a:r>
          </a:p>
          <a:p>
            <a:pPr marL="742950" lvl="2" indent="-342900">
              <a:lnSpc>
                <a:spcPct val="150000"/>
              </a:lnSpc>
              <a:buFont typeface="Wingdings" panose="05000000000000000000" pitchFamily="2" charset="2"/>
              <a:buChar char="ü"/>
            </a:pPr>
            <a:r>
              <a:rPr lang="en-US" dirty="0"/>
              <a:t>_</a:t>
            </a:r>
            <a:r>
              <a:rPr lang="en-US" dirty="0" err="1"/>
              <a:t>api</a:t>
            </a:r>
            <a:r>
              <a:rPr lang="en-US" dirty="0"/>
              <a:t>/</a:t>
            </a:r>
            <a:r>
              <a:rPr lang="en-US" dirty="0" err="1"/>
              <a:t>social.feed</a:t>
            </a:r>
            <a:r>
              <a:rPr lang="en-US" dirty="0"/>
              <a:t>/my/</a:t>
            </a:r>
            <a:r>
              <a:rPr lang="en-US" dirty="0" err="1"/>
              <a:t>TimelineFeed</a:t>
            </a:r>
            <a:endParaRPr lang="en-US" dirty="0"/>
          </a:p>
          <a:p>
            <a:endParaRPr lang="es-ES_tradnl" dirty="0"/>
          </a:p>
        </p:txBody>
      </p:sp>
      <p:sp>
        <p:nvSpPr>
          <p:cNvPr id="3" name="Título 2"/>
          <p:cNvSpPr>
            <a:spLocks noGrp="1"/>
          </p:cNvSpPr>
          <p:nvPr>
            <p:ph type="title"/>
          </p:nvPr>
        </p:nvSpPr>
        <p:spPr/>
        <p:txBody>
          <a:bodyPr/>
          <a:lstStyle/>
          <a:p>
            <a:r>
              <a:rPr lang="es-ES" dirty="0" smtClean="0"/>
              <a:t>API REST – Ejemplos de </a:t>
            </a:r>
            <a:r>
              <a:rPr lang="es-ES" dirty="0" err="1" smtClean="0"/>
              <a:t>Urls</a:t>
            </a:r>
            <a:endParaRPr lang="es-ES_tradnl" dirty="0"/>
          </a:p>
        </p:txBody>
      </p:sp>
      <p:sp>
        <p:nvSpPr>
          <p:cNvPr id="4" name="Marcador de número de diapositiva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15</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704851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0"/>
          </p:nvPr>
        </p:nvSpPr>
        <p:spPr/>
        <p:txBody>
          <a:bodyPr/>
          <a:lstStyle/>
          <a:p>
            <a:endParaRPr lang="es-ES"/>
          </a:p>
        </p:txBody>
      </p:sp>
      <p:sp>
        <p:nvSpPr>
          <p:cNvPr id="3" name="Title 2"/>
          <p:cNvSpPr>
            <a:spLocks noGrp="1"/>
          </p:cNvSpPr>
          <p:nvPr>
            <p:ph type="title"/>
          </p:nvPr>
        </p:nvSpPr>
        <p:spPr/>
        <p:txBody>
          <a:bodyPr/>
          <a:lstStyle/>
          <a:p>
            <a:r>
              <a:rPr lang="en-US" dirty="0" err="1" smtClean="0"/>
              <a:t>Soporte</a:t>
            </a:r>
            <a:r>
              <a:rPr lang="en-US" dirty="0" smtClean="0"/>
              <a:t> para OData (al </a:t>
            </a:r>
            <a:r>
              <a:rPr lang="en-US" dirty="0" err="1" smtClean="0"/>
              <a:t>menos</a:t>
            </a:r>
            <a:r>
              <a:rPr lang="en-US" dirty="0" smtClean="0"/>
              <a:t> 3.0)</a:t>
            </a:r>
            <a:endParaRPr lang="en-US" dirty="0"/>
          </a:p>
        </p:txBody>
      </p:sp>
      <p:sp>
        <p:nvSpPr>
          <p:cNvPr id="11" name="Rectangle 2"/>
          <p:cNvSpPr/>
          <p:nvPr/>
        </p:nvSpPr>
        <p:spPr bwMode="auto">
          <a:xfrm>
            <a:off x="7786885" y="3446938"/>
            <a:ext cx="1877135" cy="187713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US" spc="-100" dirty="0" smtClean="0">
                <a:gradFill>
                  <a:gsLst>
                    <a:gs pos="0">
                      <a:srgbClr val="FFFFFF"/>
                    </a:gs>
                    <a:gs pos="100000">
                      <a:srgbClr val="FFFFFF"/>
                    </a:gs>
                  </a:gsLst>
                  <a:lin ang="5400000" scaled="0"/>
                </a:gradFill>
                <a:latin typeface="Segoe UI" pitchFamily="34" charset="0"/>
                <a:cs typeface="Segoe UI" pitchFamily="34" charset="0"/>
              </a:rPr>
              <a:t>Comando </a:t>
            </a:r>
            <a:r>
              <a:rPr lang="es-US" spc="-100" dirty="0" err="1" smtClean="0">
                <a:gradFill>
                  <a:gsLst>
                    <a:gs pos="0">
                      <a:srgbClr val="FFFFFF"/>
                    </a:gs>
                    <a:gs pos="100000">
                      <a:srgbClr val="FFFFFF"/>
                    </a:gs>
                  </a:gsLst>
                  <a:lin ang="5400000" scaled="0"/>
                </a:gradFill>
                <a:latin typeface="Segoe UI" pitchFamily="34" charset="0"/>
                <a:cs typeface="Segoe UI" pitchFamily="34" charset="0"/>
              </a:rPr>
              <a:t>Filter</a:t>
            </a:r>
            <a:r>
              <a:rPr lang="es-US" spc="-100" dirty="0">
                <a:gradFill>
                  <a:gsLst>
                    <a:gs pos="0">
                      <a:srgbClr val="FFFFFF"/>
                    </a:gs>
                    <a:gs pos="100000">
                      <a:srgbClr val="FFFFFF"/>
                    </a:gs>
                  </a:gsLst>
                  <a:lin ang="5400000" scaled="0"/>
                </a:gradFill>
                <a:latin typeface="Segoe UI" pitchFamily="34" charset="0"/>
                <a:cs typeface="Segoe UI" pitchFamily="34" charset="0"/>
              </a:rPr>
              <a:t> </a:t>
            </a:r>
            <a:endParaRPr lang="es-US" spc="-100" dirty="0" smtClean="0">
              <a:gradFill>
                <a:gsLst>
                  <a:gs pos="0">
                    <a:srgbClr val="FFFFFF"/>
                  </a:gs>
                  <a:gs pos="100000">
                    <a:srgbClr val="FFFFFF"/>
                  </a:gs>
                </a:gsLst>
                <a:lin ang="5400000" scaled="0"/>
              </a:gradFill>
              <a:latin typeface="Segoe UI" pitchFamily="34" charset="0"/>
              <a:cs typeface="Segoe UI" pitchFamily="34" charset="0"/>
            </a:endParaRPr>
          </a:p>
          <a:p>
            <a:pPr algn="ctr" defTabSz="914099" fontAlgn="base">
              <a:spcBef>
                <a:spcPct val="0"/>
              </a:spcBef>
              <a:spcAft>
                <a:spcPct val="0"/>
              </a:spcAft>
            </a:pPr>
            <a:r>
              <a:rPr lang="es-US" spc="-100" dirty="0" smtClean="0">
                <a:gradFill>
                  <a:gsLst>
                    <a:gs pos="0">
                      <a:srgbClr val="FFFFFF"/>
                    </a:gs>
                    <a:gs pos="100000">
                      <a:srgbClr val="FFFFFF"/>
                    </a:gs>
                  </a:gsLst>
                  <a:lin ang="5400000" scaled="0"/>
                </a:gradFill>
                <a:latin typeface="Segoe UI" pitchFamily="34" charset="0"/>
                <a:cs typeface="Segoe UI" pitchFamily="34" charset="0"/>
              </a:rPr>
              <a:t>nos permite realizar operaciones de filtro</a:t>
            </a:r>
            <a:r>
              <a:rPr lang="es-US" sz="1200" dirty="0" smtClean="0"/>
              <a:t> </a:t>
            </a:r>
            <a:endParaRPr lang="es-US" sz="1200" dirty="0"/>
          </a:p>
        </p:txBody>
      </p:sp>
      <p:sp>
        <p:nvSpPr>
          <p:cNvPr id="12" name="Rectangle 4"/>
          <p:cNvSpPr/>
          <p:nvPr/>
        </p:nvSpPr>
        <p:spPr bwMode="auto">
          <a:xfrm>
            <a:off x="9765499" y="1447800"/>
            <a:ext cx="1877135" cy="187713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cs typeface="Segoe UI" pitchFamily="34" charset="0"/>
              </a:rPr>
              <a:t>Comando </a:t>
            </a:r>
            <a:r>
              <a:rPr lang="es-CR" spc="-100" dirty="0" err="1" smtClean="0">
                <a:gradFill>
                  <a:gsLst>
                    <a:gs pos="0">
                      <a:srgbClr val="FFFFFF"/>
                    </a:gs>
                    <a:gs pos="100000">
                      <a:srgbClr val="FFFFFF"/>
                    </a:gs>
                  </a:gsLst>
                  <a:lin ang="5400000" scaled="0"/>
                </a:gradFill>
                <a:latin typeface="Segoe UI" pitchFamily="34" charset="0"/>
                <a:cs typeface="Segoe UI" pitchFamily="34" charset="0"/>
              </a:rPr>
              <a:t>Select</a:t>
            </a:r>
            <a:r>
              <a:rPr lang="es-CR" spc="-100" dirty="0" smtClean="0">
                <a:gradFill>
                  <a:gsLst>
                    <a:gs pos="0">
                      <a:srgbClr val="FFFFFF"/>
                    </a:gs>
                    <a:gs pos="100000">
                      <a:srgbClr val="FFFFFF"/>
                    </a:gs>
                  </a:gsLst>
                  <a:lin ang="5400000" scaled="0"/>
                </a:gradFill>
                <a:latin typeface="Segoe UI" pitchFamily="34" charset="0"/>
                <a:cs typeface="Segoe UI" pitchFamily="34" charset="0"/>
              </a:rPr>
              <a:t> nos permite obtener columnas personalizadas</a:t>
            </a:r>
            <a:endParaRPr lang="es-CR" spc="-100" dirty="0">
              <a:gradFill>
                <a:gsLst>
                  <a:gs pos="0">
                    <a:srgbClr val="FFFFFF"/>
                  </a:gs>
                  <a:gs pos="100000">
                    <a:srgbClr val="FFFFFF"/>
                  </a:gs>
                </a:gsLst>
                <a:lin ang="5400000" scaled="0"/>
              </a:gradFill>
              <a:latin typeface="Segoe UI" pitchFamily="34" charset="0"/>
              <a:cs typeface="Segoe UI" pitchFamily="34" charset="0"/>
            </a:endParaRPr>
          </a:p>
        </p:txBody>
      </p:sp>
      <p:sp>
        <p:nvSpPr>
          <p:cNvPr id="13" name="Rectangle 5"/>
          <p:cNvSpPr/>
          <p:nvPr/>
        </p:nvSpPr>
        <p:spPr bwMode="auto">
          <a:xfrm>
            <a:off x="7786885" y="1447803"/>
            <a:ext cx="1877135" cy="187713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Extiende las funcionalidades de REST proporcionando operadores de </a:t>
            </a:r>
            <a:r>
              <a:rPr lang="es-CR" spc="-10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consutla</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87" y="1242059"/>
            <a:ext cx="3615860" cy="4859503"/>
          </a:xfrm>
          <a:prstGeom prst="rect">
            <a:avLst/>
          </a:prstGeom>
        </p:spPr>
      </p:pic>
      <p:sp>
        <p:nvSpPr>
          <p:cNvPr id="15" name="Rectangle 8"/>
          <p:cNvSpPr/>
          <p:nvPr/>
        </p:nvSpPr>
        <p:spPr bwMode="auto">
          <a:xfrm>
            <a:off x="9765499" y="3446938"/>
            <a:ext cx="1877135" cy="187713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cs typeface="Segoe UI" pitchFamily="34" charset="0"/>
              </a:rPr>
              <a:t>Comando </a:t>
            </a:r>
            <a:r>
              <a:rPr lang="es-CR" spc="-100" dirty="0" err="1" smtClean="0">
                <a:gradFill>
                  <a:gsLst>
                    <a:gs pos="0">
                      <a:srgbClr val="FFFFFF"/>
                    </a:gs>
                    <a:gs pos="100000">
                      <a:srgbClr val="FFFFFF"/>
                    </a:gs>
                  </a:gsLst>
                  <a:lin ang="5400000" scaled="0"/>
                </a:gradFill>
                <a:latin typeface="Segoe UI" pitchFamily="34" charset="0"/>
                <a:cs typeface="Segoe UI" pitchFamily="34" charset="0"/>
              </a:rPr>
              <a:t>OrderBy</a:t>
            </a:r>
            <a:r>
              <a:rPr lang="es-CR" spc="-100" dirty="0" smtClean="0">
                <a:gradFill>
                  <a:gsLst>
                    <a:gs pos="0">
                      <a:srgbClr val="FFFFFF"/>
                    </a:gs>
                    <a:gs pos="100000">
                      <a:srgbClr val="FFFFFF"/>
                    </a:gs>
                  </a:gsLst>
                  <a:lin ang="5400000" scaled="0"/>
                </a:gradFill>
                <a:latin typeface="Segoe UI" pitchFamily="34" charset="0"/>
                <a:cs typeface="Segoe UI" pitchFamily="34" charset="0"/>
              </a:rPr>
              <a:t> nos permite realizar operaciones de </a:t>
            </a:r>
            <a:r>
              <a:rPr lang="es-CR" spc="-100" dirty="0" err="1" smtClean="0">
                <a:gradFill>
                  <a:gsLst>
                    <a:gs pos="0">
                      <a:srgbClr val="FFFFFF"/>
                    </a:gs>
                    <a:gs pos="100000">
                      <a:srgbClr val="FFFFFF"/>
                    </a:gs>
                  </a:gsLst>
                  <a:lin ang="5400000" scaled="0"/>
                </a:gradFill>
                <a:latin typeface="Segoe UI" pitchFamily="34" charset="0"/>
                <a:cs typeface="Segoe UI" pitchFamily="34" charset="0"/>
              </a:rPr>
              <a:t>ordnamieento</a:t>
            </a:r>
            <a:endParaRPr lang="es-CR" spc="-100" dirty="0">
              <a:gradFill>
                <a:gsLst>
                  <a:gs pos="0">
                    <a:srgbClr val="FFFFFF"/>
                  </a:gs>
                  <a:gs pos="100000">
                    <a:srgbClr val="FFFFFF"/>
                  </a:gs>
                </a:gsLst>
                <a:lin ang="5400000" scaled="0"/>
              </a:gradFill>
              <a:latin typeface="Segoe UI" pitchFamily="34" charset="0"/>
              <a:cs typeface="Segoe UI" pitchFamily="34" charset="0"/>
            </a:endParaRPr>
          </a:p>
        </p:txBody>
      </p:sp>
      <p:sp>
        <p:nvSpPr>
          <p:cNvPr id="16" name="Rectangle 9"/>
          <p:cNvSpPr/>
          <p:nvPr/>
        </p:nvSpPr>
        <p:spPr bwMode="auto">
          <a:xfrm>
            <a:off x="3950226" y="1447799"/>
            <a:ext cx="3746610" cy="387627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285750" lvl="1" indent="-285750" defTabSz="914099" fontAlgn="base">
              <a:spcBef>
                <a:spcPct val="0"/>
              </a:spcBef>
              <a:spcAft>
                <a:spcPct val="0"/>
              </a:spcAft>
              <a:buFont typeface="Arial" panose="020B0604020202020204" pitchFamily="34" charset="0"/>
              <a:buChar char="•"/>
            </a:pPr>
            <a:r>
              <a:rPr lang="es-UY" dirty="0"/>
              <a:t>_api/web/</a:t>
            </a:r>
            <a:r>
              <a:rPr lang="es-UY" dirty="0" err="1"/>
              <a:t>lists</a:t>
            </a:r>
            <a:r>
              <a:rPr lang="es-UY" dirty="0"/>
              <a:t>/</a:t>
            </a:r>
            <a:r>
              <a:rPr lang="es-UY" dirty="0" err="1"/>
              <a:t>getbytitle</a:t>
            </a:r>
            <a:r>
              <a:rPr lang="es-UY" dirty="0"/>
              <a:t>(‘Lista')/</a:t>
            </a:r>
            <a:r>
              <a:rPr lang="es-UY" dirty="0" err="1"/>
              <a:t>items</a:t>
            </a:r>
            <a:r>
              <a:rPr lang="es-UY" dirty="0"/>
              <a:t>?$</a:t>
            </a:r>
            <a:r>
              <a:rPr lang="es-UY" dirty="0" err="1" smtClean="0"/>
              <a:t>Select</a:t>
            </a:r>
            <a:r>
              <a:rPr lang="es-UY" dirty="0" smtClean="0"/>
              <a:t>=</a:t>
            </a:r>
            <a:r>
              <a:rPr lang="es-UY" dirty="0" err="1" smtClean="0"/>
              <a:t>Title,EventDate</a:t>
            </a:r>
            <a:r>
              <a:rPr lang="es-UY" dirty="0" smtClean="0"/>
              <a:t/>
            </a:r>
            <a:br>
              <a:rPr lang="es-UY" dirty="0" smtClean="0"/>
            </a:br>
            <a:endParaRPr lang="es-UY" dirty="0" smtClean="0"/>
          </a:p>
          <a:p>
            <a:pPr marL="285750" lvl="1" indent="-285750" defTabSz="914099" fontAlgn="base">
              <a:spcBef>
                <a:spcPct val="0"/>
              </a:spcBef>
              <a:spcAft>
                <a:spcPct val="0"/>
              </a:spcAft>
              <a:buFont typeface="Arial" panose="020B0604020202020204" pitchFamily="34" charset="0"/>
              <a:buChar char="•"/>
            </a:pPr>
            <a:r>
              <a:rPr lang="es-UY" dirty="0"/>
              <a:t>_api/web/</a:t>
            </a:r>
            <a:r>
              <a:rPr lang="es-UY" dirty="0" err="1"/>
              <a:t>lists</a:t>
            </a:r>
            <a:r>
              <a:rPr lang="es-UY" dirty="0"/>
              <a:t>/</a:t>
            </a:r>
            <a:r>
              <a:rPr lang="es-UY" dirty="0" err="1"/>
              <a:t>getbytitle</a:t>
            </a:r>
            <a:r>
              <a:rPr lang="es-UY" dirty="0"/>
              <a:t>(‘Lista')/</a:t>
            </a:r>
            <a:r>
              <a:rPr lang="es-UY" dirty="0" err="1"/>
              <a:t>items</a:t>
            </a:r>
            <a:r>
              <a:rPr lang="es-UY" dirty="0"/>
              <a:t>?$</a:t>
            </a:r>
            <a:r>
              <a:rPr lang="es-UY" dirty="0" err="1"/>
              <a:t>Filter</a:t>
            </a:r>
            <a:r>
              <a:rPr lang="es-UY" dirty="0"/>
              <a:t>=</a:t>
            </a:r>
            <a:r>
              <a:rPr lang="es-UY" dirty="0" err="1"/>
              <a:t>Categoria</a:t>
            </a:r>
            <a:r>
              <a:rPr lang="es-UY" dirty="0"/>
              <a:t> </a:t>
            </a:r>
            <a:r>
              <a:rPr lang="es-UY" dirty="0" err="1"/>
              <a:t>eq</a:t>
            </a:r>
            <a:r>
              <a:rPr lang="es-UY" dirty="0"/>
              <a:t> 'Trabajo</a:t>
            </a:r>
            <a:r>
              <a:rPr lang="es-UY" dirty="0" smtClean="0"/>
              <a:t>‘</a:t>
            </a:r>
            <a:br>
              <a:rPr lang="es-UY" dirty="0" smtClean="0"/>
            </a:br>
            <a:endParaRPr lang="es-UY" dirty="0" smtClean="0"/>
          </a:p>
          <a:p>
            <a:pPr marL="285750" lvl="1" indent="-285750" defTabSz="914099" fontAlgn="base">
              <a:spcBef>
                <a:spcPct val="0"/>
              </a:spcBef>
              <a:spcAft>
                <a:spcPct val="0"/>
              </a:spcAft>
              <a:buFont typeface="Arial" panose="020B0604020202020204" pitchFamily="34" charset="0"/>
              <a:buChar char="•"/>
            </a:pPr>
            <a:r>
              <a:rPr lang="es-US" dirty="0" smtClean="0"/>
              <a:t>_</a:t>
            </a:r>
            <a:r>
              <a:rPr lang="es-US" dirty="0"/>
              <a:t>api/web/lists('&lt;guid&gt;')/</a:t>
            </a:r>
            <a:r>
              <a:rPr lang="es-US" dirty="0" err="1" smtClean="0"/>
              <a:t>items$top</a:t>
            </a:r>
            <a:r>
              <a:rPr lang="es-US" dirty="0" smtClean="0"/>
              <a:t>=10</a:t>
            </a:r>
          </a:p>
        </p:txBody>
      </p:sp>
    </p:spTree>
    <p:extLst>
      <p:ext uri="{BB962C8B-B14F-4D97-AF65-F5344CB8AC3E}">
        <p14:creationId xmlns:p14="http://schemas.microsoft.com/office/powerpoint/2010/main" val="208180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0"/>
          </p:nvPr>
        </p:nvSpPr>
        <p:spPr/>
        <p:txBody>
          <a:bodyPr/>
          <a:lstStyle/>
          <a:p>
            <a:pPr marL="0" lvl="2" defTabSz="914089">
              <a:spcBef>
                <a:spcPts val="0"/>
              </a:spcBef>
              <a:spcAft>
                <a:spcPts val="600"/>
              </a:spcAft>
              <a:buSzPct val="80000"/>
              <a:tabLst/>
            </a:pPr>
            <a:r>
              <a:rPr lang="es-ES" sz="2799" spc="-100" dirty="0">
                <a:gradFill>
                  <a:gsLst>
                    <a:gs pos="10000">
                      <a:srgbClr val="FF8A00"/>
                    </a:gs>
                    <a:gs pos="29583">
                      <a:srgbClr val="FF8A00"/>
                    </a:gs>
                  </a:gsLst>
                  <a:lin ang="5400000" scaled="0"/>
                </a:gradFill>
              </a:rPr>
              <a:t>Una URI </a:t>
            </a:r>
            <a:r>
              <a:rPr lang="es-ES" sz="2799" spc="-100" dirty="0" err="1">
                <a:gradFill>
                  <a:gsLst>
                    <a:gs pos="10000">
                      <a:srgbClr val="FF8A00"/>
                    </a:gs>
                    <a:gs pos="29583">
                      <a:srgbClr val="FF8A00"/>
                    </a:gs>
                  </a:gsLst>
                  <a:lin ang="5400000" scaled="0"/>
                </a:gradFill>
              </a:rPr>
              <a:t>OData</a:t>
            </a:r>
            <a:r>
              <a:rPr lang="es-ES" sz="2799" spc="-100" dirty="0">
                <a:gradFill>
                  <a:gsLst>
                    <a:gs pos="10000">
                      <a:srgbClr val="FF8A00"/>
                    </a:gs>
                    <a:gs pos="29583">
                      <a:srgbClr val="FF8A00"/>
                    </a:gs>
                  </a:gsLst>
                  <a:lin ang="5400000" scaled="0"/>
                </a:gradFill>
              </a:rPr>
              <a:t> consta de:</a:t>
            </a:r>
          </a:p>
          <a:p>
            <a:pPr marL="574675" lvl="2" indent="-342900">
              <a:buFont typeface="Wingdings" panose="05000000000000000000" pitchFamily="2" charset="2"/>
              <a:buChar char="ü"/>
            </a:pPr>
            <a:r>
              <a:rPr lang="es-ES" dirty="0"/>
              <a:t>La URI raíz del servicio</a:t>
            </a:r>
          </a:p>
          <a:p>
            <a:pPr marL="574675" lvl="2" indent="-342900">
              <a:buFont typeface="Wingdings" panose="05000000000000000000" pitchFamily="2" charset="2"/>
              <a:buChar char="ü"/>
            </a:pPr>
            <a:r>
              <a:rPr lang="es-ES" dirty="0"/>
              <a:t>La ruta al recurso que se quiere acceder</a:t>
            </a:r>
          </a:p>
          <a:p>
            <a:pPr marL="574675" lvl="2" indent="-342900">
              <a:buFont typeface="Wingdings" panose="05000000000000000000" pitchFamily="2" charset="2"/>
              <a:buChar char="ü"/>
            </a:pPr>
            <a:r>
              <a:rPr lang="es-ES" dirty="0"/>
              <a:t>Unos parámetros de consulta</a:t>
            </a:r>
          </a:p>
          <a:p>
            <a:endParaRPr lang="es-ES" dirty="0"/>
          </a:p>
        </p:txBody>
      </p:sp>
      <p:sp>
        <p:nvSpPr>
          <p:cNvPr id="3" name="Title 2"/>
          <p:cNvSpPr>
            <a:spLocks noGrp="1"/>
          </p:cNvSpPr>
          <p:nvPr>
            <p:ph type="title"/>
          </p:nvPr>
        </p:nvSpPr>
        <p:spPr/>
        <p:txBody>
          <a:bodyPr/>
          <a:lstStyle/>
          <a:p>
            <a:r>
              <a:rPr lang="en-US" dirty="0" err="1"/>
              <a:t>Soporte</a:t>
            </a:r>
            <a:r>
              <a:rPr lang="en-US" dirty="0"/>
              <a:t> para OData </a:t>
            </a:r>
            <a:r>
              <a:rPr lang="en-US" dirty="0" smtClean="0"/>
              <a:t>(al </a:t>
            </a:r>
            <a:r>
              <a:rPr lang="en-US" dirty="0" err="1" smtClean="0"/>
              <a:t>menos</a:t>
            </a:r>
            <a:r>
              <a:rPr lang="en-US" dirty="0" smtClean="0"/>
              <a:t> 3.0</a:t>
            </a:r>
            <a:r>
              <a:rPr lang="en-US" dirty="0"/>
              <a:t>)</a:t>
            </a:r>
          </a:p>
        </p:txBody>
      </p:sp>
      <p:pic>
        <p:nvPicPr>
          <p:cNvPr id="7" name="Picture 6"/>
          <p:cNvPicPr>
            <a:picLocks noChangeAspect="1"/>
          </p:cNvPicPr>
          <p:nvPr/>
        </p:nvPicPr>
        <p:blipFill>
          <a:blip r:embed="rId3"/>
          <a:stretch>
            <a:fillRect/>
          </a:stretch>
        </p:blipFill>
        <p:spPr>
          <a:xfrm>
            <a:off x="378618" y="3094853"/>
            <a:ext cx="11430000" cy="777122"/>
          </a:xfrm>
          <a:prstGeom prst="rect">
            <a:avLst/>
          </a:prstGeom>
          <a:ln>
            <a:solidFill>
              <a:schemeClr val="bg1">
                <a:lumMod val="75000"/>
              </a:schemeClr>
            </a:solidFill>
          </a:ln>
        </p:spPr>
      </p:pic>
      <p:pic>
        <p:nvPicPr>
          <p:cNvPr id="8" name="Picture 7"/>
          <p:cNvPicPr>
            <a:picLocks noChangeAspect="1"/>
          </p:cNvPicPr>
          <p:nvPr/>
        </p:nvPicPr>
        <p:blipFill>
          <a:blip r:embed="rId4"/>
          <a:stretch>
            <a:fillRect/>
          </a:stretch>
        </p:blipFill>
        <p:spPr>
          <a:xfrm>
            <a:off x="175650" y="4320225"/>
            <a:ext cx="11862989" cy="1413573"/>
          </a:xfrm>
          <a:prstGeom prst="rect">
            <a:avLst/>
          </a:prstGeom>
          <a:ln>
            <a:solidFill>
              <a:schemeClr val="bg1">
                <a:lumMod val="75000"/>
              </a:schemeClr>
            </a:solidFill>
          </a:ln>
        </p:spPr>
      </p:pic>
    </p:spTree>
    <p:extLst>
      <p:ext uri="{BB962C8B-B14F-4D97-AF65-F5344CB8AC3E}">
        <p14:creationId xmlns:p14="http://schemas.microsoft.com/office/powerpoint/2010/main" val="4019572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0"/>
          </p:nvPr>
        </p:nvSpPr>
        <p:spPr/>
        <p:txBody>
          <a:bodyPr/>
          <a:lstStyle/>
          <a:p>
            <a:endParaRPr lang="es-ES"/>
          </a:p>
        </p:txBody>
      </p:sp>
      <p:sp>
        <p:nvSpPr>
          <p:cNvPr id="3" name="Title 2"/>
          <p:cNvSpPr>
            <a:spLocks noGrp="1"/>
          </p:cNvSpPr>
          <p:nvPr>
            <p:ph type="title"/>
          </p:nvPr>
        </p:nvSpPr>
        <p:spPr/>
        <p:txBody>
          <a:bodyPr/>
          <a:lstStyle/>
          <a:p>
            <a:r>
              <a:rPr lang="en-US" dirty="0" err="1" smtClean="0"/>
              <a:t>Uso</a:t>
            </a:r>
            <a:r>
              <a:rPr lang="en-US" dirty="0" smtClean="0"/>
              <a:t> de la API REST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469" y="1100744"/>
            <a:ext cx="9102401" cy="42145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6499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0"/>
          </p:nvPr>
        </p:nvSpPr>
        <p:spPr/>
        <p:txBody>
          <a:bodyPr/>
          <a:lstStyle/>
          <a:p>
            <a:pPr marL="0" lvl="2" defTabSz="914089">
              <a:spcBef>
                <a:spcPts val="0"/>
              </a:spcBef>
              <a:spcAft>
                <a:spcPts val="600"/>
              </a:spcAft>
              <a:buSzPct val="80000"/>
              <a:tabLst/>
            </a:pPr>
            <a:r>
              <a:rPr lang="es-ES" sz="2799" spc="-100" dirty="0">
                <a:gradFill>
                  <a:gsLst>
                    <a:gs pos="10000">
                      <a:srgbClr val="FF8A00"/>
                    </a:gs>
                    <a:gs pos="29583">
                      <a:srgbClr val="FF8A00"/>
                    </a:gs>
                  </a:gsLst>
                  <a:lin ang="5400000" scaled="0"/>
                </a:gradFill>
              </a:rPr>
              <a:t>ATOM XML vs JSON - Dos formatos de respuesta posible:</a:t>
            </a:r>
          </a:p>
        </p:txBody>
      </p:sp>
      <p:sp>
        <p:nvSpPr>
          <p:cNvPr id="3" name="Title 2"/>
          <p:cNvSpPr>
            <a:spLocks noGrp="1"/>
          </p:cNvSpPr>
          <p:nvPr>
            <p:ph type="title"/>
          </p:nvPr>
        </p:nvSpPr>
        <p:spPr/>
        <p:txBody>
          <a:bodyPr/>
          <a:lstStyle/>
          <a:p>
            <a:r>
              <a:rPr lang="en-US" dirty="0" err="1" smtClean="0"/>
              <a:t>Uso</a:t>
            </a:r>
            <a:r>
              <a:rPr lang="en-US" dirty="0" smtClean="0"/>
              <a:t> de la API REST</a:t>
            </a:r>
            <a:endParaRPr lang="en-US" dirty="0"/>
          </a:p>
        </p:txBody>
      </p:sp>
      <p:pic>
        <p:nvPicPr>
          <p:cNvPr id="7" name="Picture 1"/>
          <p:cNvPicPr>
            <a:picLocks noChangeAspect="1"/>
          </p:cNvPicPr>
          <p:nvPr/>
        </p:nvPicPr>
        <p:blipFill>
          <a:blip r:embed="rId3"/>
          <a:stretch>
            <a:fillRect/>
          </a:stretch>
        </p:blipFill>
        <p:spPr>
          <a:xfrm>
            <a:off x="426030" y="1917415"/>
            <a:ext cx="7931973" cy="3450099"/>
          </a:xfrm>
          <a:prstGeom prst="rect">
            <a:avLst/>
          </a:prstGeom>
          <a:ln>
            <a:solidFill>
              <a:schemeClr val="bg1">
                <a:lumMod val="75000"/>
              </a:schemeClr>
            </a:solidFill>
          </a:ln>
        </p:spPr>
      </p:pic>
      <p:pic>
        <p:nvPicPr>
          <p:cNvPr id="8" name="Picture 3"/>
          <p:cNvPicPr>
            <a:picLocks noChangeAspect="1"/>
          </p:cNvPicPr>
          <p:nvPr/>
        </p:nvPicPr>
        <p:blipFill>
          <a:blip r:embed="rId4"/>
          <a:stretch>
            <a:fillRect/>
          </a:stretch>
        </p:blipFill>
        <p:spPr>
          <a:xfrm>
            <a:off x="4653624" y="3594778"/>
            <a:ext cx="7222595" cy="2281365"/>
          </a:xfrm>
          <a:prstGeom prst="rect">
            <a:avLst/>
          </a:prstGeom>
          <a:ln>
            <a:solidFill>
              <a:schemeClr val="bg1">
                <a:lumMod val="75000"/>
              </a:schemeClr>
            </a:solidFill>
          </a:ln>
        </p:spPr>
      </p:pic>
      <p:sp>
        <p:nvSpPr>
          <p:cNvPr id="2" name="Rectángulo 1"/>
          <p:cNvSpPr/>
          <p:nvPr/>
        </p:nvSpPr>
        <p:spPr>
          <a:xfrm>
            <a:off x="8433391" y="1843088"/>
            <a:ext cx="3327816"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lgn="just">
              <a:buFont typeface="Wingdings" panose="05000000000000000000" pitchFamily="2" charset="2"/>
              <a:buChar char="ü"/>
            </a:pPr>
            <a:r>
              <a:rPr lang="es-ES" dirty="0" smtClean="0"/>
              <a:t>+ </a:t>
            </a:r>
            <a:r>
              <a:rPr lang="es-ES" dirty="0"/>
              <a:t>fácil de procesar desde código </a:t>
            </a:r>
            <a:r>
              <a:rPr lang="es-ES" dirty="0" smtClean="0"/>
              <a:t>manejado</a:t>
            </a:r>
            <a:endParaRPr lang="es-ES" dirty="0"/>
          </a:p>
          <a:p>
            <a:pPr marL="342900" indent="-342900" algn="just">
              <a:buFont typeface="Wingdings" panose="05000000000000000000" pitchFamily="2" charset="2"/>
              <a:buChar char="ü"/>
            </a:pPr>
            <a:r>
              <a:rPr lang="es-ES" dirty="0" smtClean="0"/>
              <a:t>Hay que usar </a:t>
            </a:r>
            <a:r>
              <a:rPr lang="es-ES" dirty="0"/>
              <a:t>la cabecera “</a:t>
            </a:r>
            <a:r>
              <a:rPr lang="es-ES" dirty="0" err="1"/>
              <a:t>application</a:t>
            </a:r>
            <a:r>
              <a:rPr lang="es-ES" dirty="0"/>
              <a:t>/</a:t>
            </a:r>
            <a:r>
              <a:rPr lang="es-ES" dirty="0" err="1"/>
              <a:t>atom+xml</a:t>
            </a:r>
            <a:r>
              <a:rPr lang="es-ES" dirty="0"/>
              <a:t>” en las peticiones</a:t>
            </a:r>
          </a:p>
        </p:txBody>
      </p:sp>
      <p:sp>
        <p:nvSpPr>
          <p:cNvPr id="4" name="Rectángulo 3"/>
          <p:cNvSpPr/>
          <p:nvPr/>
        </p:nvSpPr>
        <p:spPr>
          <a:xfrm>
            <a:off x="1325808" y="5441841"/>
            <a:ext cx="3327816" cy="1200329"/>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marL="285750" indent="-285750" algn="just">
              <a:buFont typeface="Wingdings" panose="05000000000000000000" pitchFamily="2" charset="2"/>
              <a:buChar char="ü"/>
            </a:pPr>
            <a:r>
              <a:rPr lang="es-ES" dirty="0" smtClean="0"/>
              <a:t>+ manejable si </a:t>
            </a:r>
            <a:r>
              <a:rPr lang="es-ES" dirty="0"/>
              <a:t>se usa JavaScript (</a:t>
            </a:r>
            <a:r>
              <a:rPr lang="es-ES" dirty="0" err="1"/>
              <a:t>jQuery</a:t>
            </a:r>
            <a:r>
              <a:rPr lang="es-ES" dirty="0" smtClean="0"/>
              <a:t>)</a:t>
            </a:r>
            <a:endParaRPr lang="es-ES" dirty="0"/>
          </a:p>
          <a:p>
            <a:pPr marL="285750" indent="-285750" algn="just">
              <a:buFont typeface="Wingdings" panose="05000000000000000000" pitchFamily="2" charset="2"/>
              <a:buChar char="ü"/>
            </a:pPr>
            <a:r>
              <a:rPr lang="es-ES" dirty="0" smtClean="0"/>
              <a:t>Hay que usar </a:t>
            </a:r>
            <a:r>
              <a:rPr lang="es-ES" dirty="0"/>
              <a:t>la cabecera “</a:t>
            </a:r>
            <a:r>
              <a:rPr lang="es-ES" dirty="0" err="1"/>
              <a:t>application</a:t>
            </a:r>
            <a:r>
              <a:rPr lang="es-ES" dirty="0"/>
              <a:t>/</a:t>
            </a:r>
            <a:r>
              <a:rPr lang="es-ES" dirty="0" err="1"/>
              <a:t>json</a:t>
            </a:r>
            <a:r>
              <a:rPr lang="es-ES" dirty="0"/>
              <a:t>”</a:t>
            </a:r>
          </a:p>
        </p:txBody>
      </p:sp>
    </p:spTree>
    <p:extLst>
      <p:ext uri="{BB962C8B-B14F-4D97-AF65-F5344CB8AC3E}">
        <p14:creationId xmlns:p14="http://schemas.microsoft.com/office/powerpoint/2010/main" val="3466998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ES" dirty="0" err="1"/>
              <a:t>APIs</a:t>
            </a:r>
            <a:r>
              <a:rPr lang="es-ES" dirty="0"/>
              <a:t> para Apps de SharePoint Online: Modelo de Objetos en Cliente &amp; API REST </a:t>
            </a:r>
          </a:p>
        </p:txBody>
      </p:sp>
      <p:sp>
        <p:nvSpPr>
          <p:cNvPr id="5" name="Subtitle 4"/>
          <p:cNvSpPr>
            <a:spLocks noGrp="1"/>
          </p:cNvSpPr>
          <p:nvPr>
            <p:ph type="subTitle" idx="1"/>
          </p:nvPr>
        </p:nvSpPr>
        <p:spPr/>
        <p:txBody>
          <a:bodyPr/>
          <a:lstStyle/>
          <a:p>
            <a:r>
              <a:rPr lang="es-ES" dirty="0" smtClean="0"/>
              <a:t>Juan Carlos González (@jcgm1978)</a:t>
            </a:r>
          </a:p>
          <a:p>
            <a:r>
              <a:rPr lang="es-ES" dirty="0" smtClean="0"/>
              <a:t>Cloud &amp; </a:t>
            </a:r>
            <a:r>
              <a:rPr lang="es-ES" dirty="0" err="1" smtClean="0"/>
              <a:t>Productivity</a:t>
            </a:r>
            <a:r>
              <a:rPr lang="es-ES" dirty="0" smtClean="0"/>
              <a:t> </a:t>
            </a:r>
            <a:r>
              <a:rPr lang="es-ES" dirty="0" err="1" smtClean="0"/>
              <a:t>Advisor</a:t>
            </a:r>
            <a:r>
              <a:rPr lang="es-ES" dirty="0" smtClean="0"/>
              <a:t> en MVP Clúster</a:t>
            </a:r>
          </a:p>
          <a:p>
            <a:r>
              <a:rPr lang="es-ES" dirty="0" smtClean="0"/>
              <a:t>MVP de SharePoint Server</a:t>
            </a:r>
          </a:p>
          <a:p>
            <a:endParaRPr lang="en-US" dirty="0" smtClean="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6390" y="4110988"/>
            <a:ext cx="1289369" cy="2041501"/>
          </a:xfrm>
          <a:prstGeom prst="rect">
            <a:avLst/>
          </a:prstGeom>
        </p:spPr>
      </p:pic>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t="22041"/>
          <a:stretch/>
        </p:blipFill>
        <p:spPr>
          <a:xfrm>
            <a:off x="8595360" y="5011331"/>
            <a:ext cx="1463794" cy="1141158"/>
          </a:xfrm>
          <a:prstGeom prst="rect">
            <a:avLst/>
          </a:prstGeom>
        </p:spPr>
      </p:pic>
    </p:spTree>
    <p:extLst>
      <p:ext uri="{BB962C8B-B14F-4D97-AF65-F5344CB8AC3E}">
        <p14:creationId xmlns:p14="http://schemas.microsoft.com/office/powerpoint/2010/main" val="1125571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Crear</a:t>
            </a:r>
            <a:r>
              <a:rPr lang="en-US" dirty="0" smtClean="0"/>
              <a:t> un </a:t>
            </a:r>
            <a:r>
              <a:rPr lang="en-US" dirty="0" err="1" smtClean="0"/>
              <a:t>Elemento</a:t>
            </a:r>
            <a:r>
              <a:rPr lang="en-US" dirty="0" smtClean="0"/>
              <a:t> de </a:t>
            </a:r>
            <a:r>
              <a:rPr lang="en-US" dirty="0" err="1" smtClean="0"/>
              <a:t>Lista</a:t>
            </a:r>
            <a:endParaRPr lang="en-US" dirty="0"/>
          </a:p>
        </p:txBody>
      </p:sp>
      <p:sp>
        <p:nvSpPr>
          <p:cNvPr id="6" name="Marcador de texto 5"/>
          <p:cNvSpPr>
            <a:spLocks noGrp="1"/>
          </p:cNvSpPr>
          <p:nvPr>
            <p:ph type="body" sz="quarter" idx="10"/>
          </p:nvPr>
        </p:nvSpPr>
        <p:spPr/>
        <p:txBody>
          <a:bodyPr/>
          <a:lstStyle/>
          <a:p>
            <a:endParaRPr lang="es-E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629" y="817238"/>
            <a:ext cx="6149581" cy="5000866"/>
          </a:xfrm>
          <a:prstGeom prst="rect">
            <a:avLst/>
          </a:prstGeom>
          <a:ln>
            <a:noFill/>
          </a:ln>
          <a:effectLst>
            <a:outerShdw blurRad="292100" dist="139700" dir="2700000" algn="tl" rotWithShape="0">
              <a:srgbClr val="333333">
                <a:alpha val="65000"/>
              </a:srgbClr>
            </a:outerShdw>
          </a:effectLst>
        </p:spPr>
      </p:pic>
      <p:sp>
        <p:nvSpPr>
          <p:cNvPr id="3" name="Rectángulo 2"/>
          <p:cNvSpPr/>
          <p:nvPr/>
        </p:nvSpPr>
        <p:spPr>
          <a:xfrm>
            <a:off x="733425" y="5864058"/>
            <a:ext cx="9296400"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smtClean="0"/>
              <a:t>X-</a:t>
            </a:r>
            <a:r>
              <a:rPr lang="es-ES" dirty="0" err="1" smtClean="0"/>
              <a:t>RequestDigest</a:t>
            </a:r>
            <a:r>
              <a:rPr lang="es-ES" dirty="0" smtClean="0"/>
              <a:t>: </a:t>
            </a:r>
          </a:p>
          <a:p>
            <a:r>
              <a:rPr lang="es-ES" dirty="0" smtClean="0"/>
              <a:t>(1) </a:t>
            </a:r>
            <a:r>
              <a:rPr lang="es-ES" dirty="0" smtClean="0">
                <a:hlinkClick r:id="rId4"/>
              </a:rPr>
              <a:t>http</a:t>
            </a:r>
            <a:r>
              <a:rPr lang="es-ES" dirty="0">
                <a:hlinkClick r:id="rId4"/>
              </a:rPr>
              <a:t>://</a:t>
            </a:r>
            <a:r>
              <a:rPr lang="es-ES" dirty="0" smtClean="0">
                <a:hlinkClick r:id="rId4"/>
              </a:rPr>
              <a:t>www.wictorwilen.se/sharepoint-2013-how-to-refresh-the-request-digest-value-in-javascript</a:t>
            </a:r>
            <a:r>
              <a:rPr lang="es-ES" dirty="0" smtClean="0"/>
              <a:t> </a:t>
            </a:r>
            <a:endParaRPr lang="es-ES" dirty="0"/>
          </a:p>
        </p:txBody>
      </p:sp>
    </p:spTree>
    <p:extLst>
      <p:ext uri="{BB962C8B-B14F-4D97-AF65-F5344CB8AC3E}">
        <p14:creationId xmlns:p14="http://schemas.microsoft.com/office/powerpoint/2010/main" val="1040827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Actualizar</a:t>
            </a:r>
            <a:r>
              <a:rPr lang="en-US" dirty="0" smtClean="0"/>
              <a:t> </a:t>
            </a:r>
            <a:r>
              <a:rPr lang="en-US" dirty="0" err="1" smtClean="0"/>
              <a:t>Elementos</a:t>
            </a:r>
            <a:r>
              <a:rPr lang="en-US" dirty="0" smtClean="0"/>
              <a:t> de </a:t>
            </a:r>
            <a:r>
              <a:rPr lang="en-US" dirty="0" err="1" smtClean="0"/>
              <a:t>Lista</a:t>
            </a:r>
            <a:endParaRPr lang="en-US" dirty="0"/>
          </a:p>
        </p:txBody>
      </p:sp>
      <p:sp>
        <p:nvSpPr>
          <p:cNvPr id="6" name="Marcador de texto 5"/>
          <p:cNvSpPr>
            <a:spLocks noGrp="1"/>
          </p:cNvSpPr>
          <p:nvPr>
            <p:ph type="body" sz="quarter" idx="10"/>
          </p:nvPr>
        </p:nvSpPr>
        <p:spPr/>
        <p:txBody>
          <a:bodyPr/>
          <a:lstStyle/>
          <a:p>
            <a:endParaRPr lang="es-E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554" y="1076340"/>
            <a:ext cx="6986574" cy="53558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2776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Borrar</a:t>
            </a:r>
            <a:r>
              <a:rPr lang="en-US" dirty="0" smtClean="0"/>
              <a:t> </a:t>
            </a:r>
            <a:r>
              <a:rPr lang="en-US" dirty="0" err="1" smtClean="0"/>
              <a:t>Elementos</a:t>
            </a:r>
            <a:r>
              <a:rPr lang="en-US" dirty="0" smtClean="0"/>
              <a:t> de </a:t>
            </a:r>
            <a:r>
              <a:rPr lang="en-US" dirty="0" err="1" smtClean="0"/>
              <a:t>Lista</a:t>
            </a:r>
            <a:endParaRPr lang="en-US" dirty="0"/>
          </a:p>
        </p:txBody>
      </p:sp>
      <p:sp>
        <p:nvSpPr>
          <p:cNvPr id="6" name="Marcador de texto 5"/>
          <p:cNvSpPr>
            <a:spLocks noGrp="1"/>
          </p:cNvSpPr>
          <p:nvPr>
            <p:ph type="body" sz="quarter" idx="10"/>
          </p:nvPr>
        </p:nvSpPr>
        <p:spPr/>
        <p:txBody>
          <a:bodyPr/>
          <a:lstStyle/>
          <a:p>
            <a:endParaRPr lang="es-E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248" y="1353536"/>
            <a:ext cx="7732545" cy="37089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7807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0"/>
          </p:nvPr>
        </p:nvSpPr>
        <p:spPr/>
        <p:txBody>
          <a:bodyPr/>
          <a:lstStyle/>
          <a:p>
            <a:pPr marL="0" lvl="2">
              <a:spcBef>
                <a:spcPts val="0"/>
              </a:spcBef>
              <a:spcAft>
                <a:spcPts val="600"/>
              </a:spcAft>
              <a:buSzPct val="80000"/>
              <a:tabLst/>
            </a:pPr>
            <a:r>
              <a:rPr lang="es-ES" sz="2799" spc="-100" dirty="0">
                <a:gradFill>
                  <a:gsLst>
                    <a:gs pos="10000">
                      <a:srgbClr val="FF8A00"/>
                    </a:gs>
                    <a:gs pos="29583">
                      <a:srgbClr val="FF8A00"/>
                    </a:gs>
                  </a:gsLst>
                  <a:lin ang="5400000" scaled="0"/>
                </a:gradFill>
              </a:rPr>
              <a:t>Lectura de Información:</a:t>
            </a:r>
          </a:p>
          <a:p>
            <a:pPr marL="574605" lvl="2" indent="-342900" algn="just">
              <a:buFont typeface="Wingdings" panose="05000000000000000000" pitchFamily="2" charset="2"/>
              <a:buChar char="ü"/>
            </a:pPr>
            <a:r>
              <a:rPr lang="es-ES" dirty="0" smtClean="0"/>
              <a:t>Usar </a:t>
            </a:r>
            <a:r>
              <a:rPr lang="es-ES" dirty="0"/>
              <a:t>los objetos </a:t>
            </a:r>
            <a:r>
              <a:rPr lang="es-ES" b="1" dirty="0" err="1"/>
              <a:t>HttpWebRequest</a:t>
            </a:r>
            <a:r>
              <a:rPr lang="es-ES" dirty="0"/>
              <a:t> y </a:t>
            </a:r>
            <a:r>
              <a:rPr lang="es-ES" b="1" dirty="0" err="1"/>
              <a:t>HttpWebResponse</a:t>
            </a:r>
            <a:endParaRPr lang="es-ES" dirty="0"/>
          </a:p>
          <a:p>
            <a:pPr marL="574605" lvl="2" indent="-342900" algn="just">
              <a:buFont typeface="Wingdings" panose="05000000000000000000" pitchFamily="2" charset="2"/>
              <a:buChar char="ü"/>
            </a:pPr>
            <a:r>
              <a:rPr lang="es-ES" dirty="0"/>
              <a:t>Usar LINQ To XML para consultar los datos </a:t>
            </a:r>
            <a:r>
              <a:rPr lang="es-ES" b="1" dirty="0" err="1"/>
              <a:t>XDocument.Descendants</a:t>
            </a:r>
            <a:endParaRPr lang="es-ES" dirty="0"/>
          </a:p>
          <a:p>
            <a:endParaRPr lang="es-ES" dirty="0"/>
          </a:p>
        </p:txBody>
      </p:sp>
      <p:sp>
        <p:nvSpPr>
          <p:cNvPr id="3" name="Title 2"/>
          <p:cNvSpPr>
            <a:spLocks noGrp="1"/>
          </p:cNvSpPr>
          <p:nvPr>
            <p:ph type="title"/>
          </p:nvPr>
        </p:nvSpPr>
        <p:spPr/>
        <p:txBody>
          <a:bodyPr/>
          <a:lstStyle/>
          <a:p>
            <a:r>
              <a:rPr lang="es-ES" dirty="0" smtClean="0"/>
              <a:t>Uso de la API REST – Código Manejado</a:t>
            </a:r>
            <a:endParaRPr lang="es-ES" dirty="0"/>
          </a:p>
        </p:txBody>
      </p:sp>
      <p:pic>
        <p:nvPicPr>
          <p:cNvPr id="7" name="Picture 5"/>
          <p:cNvPicPr>
            <a:picLocks noChangeAspect="1"/>
          </p:cNvPicPr>
          <p:nvPr/>
        </p:nvPicPr>
        <p:blipFill>
          <a:blip r:embed="rId3"/>
          <a:stretch>
            <a:fillRect/>
          </a:stretch>
        </p:blipFill>
        <p:spPr>
          <a:xfrm>
            <a:off x="808766" y="2600654"/>
            <a:ext cx="10269902" cy="3701311"/>
          </a:xfrm>
          <a:prstGeom prst="rect">
            <a:avLst/>
          </a:prstGeom>
          <a:ln>
            <a:solidFill>
              <a:schemeClr val="bg1">
                <a:lumMod val="75000"/>
              </a:schemeClr>
            </a:solidFill>
          </a:ln>
        </p:spPr>
      </p:pic>
    </p:spTree>
    <p:extLst>
      <p:ext uri="{BB962C8B-B14F-4D97-AF65-F5344CB8AC3E}">
        <p14:creationId xmlns:p14="http://schemas.microsoft.com/office/powerpoint/2010/main" val="3773376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0"/>
          </p:nvPr>
        </p:nvSpPr>
        <p:spPr/>
        <p:txBody>
          <a:bodyPr/>
          <a:lstStyle/>
          <a:p>
            <a:pPr marL="0" lvl="2">
              <a:spcBef>
                <a:spcPts val="0"/>
              </a:spcBef>
              <a:spcAft>
                <a:spcPts val="600"/>
              </a:spcAft>
              <a:buSzPct val="80000"/>
              <a:tabLst/>
            </a:pPr>
            <a:r>
              <a:rPr lang="es-ES" sz="2799" spc="-100" dirty="0">
                <a:gradFill>
                  <a:gsLst>
                    <a:gs pos="10000">
                      <a:srgbClr val="FF8A00"/>
                    </a:gs>
                    <a:gs pos="29583">
                      <a:srgbClr val="FF8A00"/>
                    </a:gs>
                  </a:gsLst>
                  <a:lin ang="5400000" scaled="0"/>
                </a:gradFill>
              </a:rPr>
              <a:t>Lectura de </a:t>
            </a:r>
            <a:r>
              <a:rPr lang="es-ES" sz="2799" spc="-100" dirty="0" smtClean="0">
                <a:gradFill>
                  <a:gsLst>
                    <a:gs pos="10000">
                      <a:srgbClr val="FF8A00"/>
                    </a:gs>
                    <a:gs pos="29583">
                      <a:srgbClr val="FF8A00"/>
                    </a:gs>
                  </a:gsLst>
                  <a:lin ang="5400000" scaled="0"/>
                </a:gradFill>
              </a:rPr>
              <a:t>Información (2):</a:t>
            </a:r>
            <a:endParaRPr lang="es-ES" sz="2799" spc="-100" dirty="0">
              <a:gradFill>
                <a:gsLst>
                  <a:gs pos="10000">
                    <a:srgbClr val="FF8A00"/>
                  </a:gs>
                  <a:gs pos="29583">
                    <a:srgbClr val="FF8A00"/>
                  </a:gs>
                </a:gsLst>
                <a:lin ang="5400000" scaled="0"/>
              </a:gradFill>
            </a:endParaRPr>
          </a:p>
          <a:p>
            <a:pPr marL="574605" lvl="2" indent="-342900" algn="just">
              <a:buFont typeface="Wingdings" panose="05000000000000000000" pitchFamily="2" charset="2"/>
              <a:buChar char="ü"/>
            </a:pPr>
            <a:r>
              <a:rPr lang="es-ES" dirty="0" smtClean="0"/>
              <a:t>Usar los objetos </a:t>
            </a:r>
            <a:r>
              <a:rPr lang="es-ES" b="1" dirty="0" err="1" smtClean="0"/>
              <a:t>HttpWebRequest</a:t>
            </a:r>
            <a:r>
              <a:rPr lang="es-ES" dirty="0" smtClean="0"/>
              <a:t> y </a:t>
            </a:r>
            <a:r>
              <a:rPr lang="es-ES" b="1" dirty="0" err="1" smtClean="0"/>
              <a:t>HttpWebResponse</a:t>
            </a:r>
            <a:endParaRPr lang="es-ES" dirty="0" smtClean="0"/>
          </a:p>
          <a:p>
            <a:pPr marL="574605" lvl="2" indent="-342900" algn="just">
              <a:buFont typeface="Wingdings" panose="05000000000000000000" pitchFamily="2" charset="2"/>
              <a:buChar char="ü"/>
            </a:pPr>
            <a:r>
              <a:rPr lang="es-ES" dirty="0" smtClean="0"/>
              <a:t>También podemos leer la información en formato JSON</a:t>
            </a:r>
          </a:p>
          <a:p>
            <a:endParaRPr lang="es-ES" dirty="0"/>
          </a:p>
        </p:txBody>
      </p:sp>
      <p:sp>
        <p:nvSpPr>
          <p:cNvPr id="3" name="Title 2"/>
          <p:cNvSpPr>
            <a:spLocks noGrp="1"/>
          </p:cNvSpPr>
          <p:nvPr>
            <p:ph type="title"/>
          </p:nvPr>
        </p:nvSpPr>
        <p:spPr/>
        <p:txBody>
          <a:bodyPr/>
          <a:lstStyle/>
          <a:p>
            <a:r>
              <a:rPr lang="es-ES" dirty="0" smtClean="0"/>
              <a:t>Uso de la API REST – Código Manejado</a:t>
            </a:r>
            <a:endParaRPr lang="es-ES" dirty="0"/>
          </a:p>
        </p:txBody>
      </p:sp>
      <p:sp>
        <p:nvSpPr>
          <p:cNvPr id="4" name="Rectángulo 3"/>
          <p:cNvSpPr/>
          <p:nvPr/>
        </p:nvSpPr>
        <p:spPr>
          <a:xfrm>
            <a:off x="704851" y="2667922"/>
            <a:ext cx="9353550" cy="403187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sz="1600" dirty="0">
                <a:solidFill>
                  <a:srgbClr val="008000"/>
                </a:solidFill>
                <a:highlight>
                  <a:srgbClr val="FFFFFF"/>
                </a:highlight>
                <a:latin typeface="Consolas" panose="020B0609020204030204" pitchFamily="49" charset="0"/>
              </a:rPr>
              <a:t>//REST URL</a:t>
            </a:r>
            <a:endParaRPr lang="es-ES" sz="1600" dirty="0">
              <a:solidFill>
                <a:srgbClr val="000000"/>
              </a:solidFill>
              <a:highlight>
                <a:srgbClr val="FFFFFF"/>
              </a:highlight>
              <a:latin typeface="Consolas" panose="020B0609020204030204" pitchFamily="49" charset="0"/>
            </a:endParaRPr>
          </a:p>
          <a:p>
            <a:r>
              <a:rPr lang="es-ES" sz="1600" dirty="0" err="1">
                <a:solidFill>
                  <a:srgbClr val="0000FF"/>
                </a:solidFill>
                <a:highlight>
                  <a:srgbClr val="FFFFFF"/>
                </a:highlight>
                <a:latin typeface="Consolas" panose="020B0609020204030204" pitchFamily="49" charset="0"/>
              </a:rPr>
              <a:t>string</a:t>
            </a:r>
            <a:r>
              <a:rPr lang="es-ES" sz="1600" dirty="0">
                <a:solidFill>
                  <a:srgbClr val="000000"/>
                </a:solidFill>
                <a:highlight>
                  <a:srgbClr val="FFFFFF"/>
                </a:highlight>
                <a:latin typeface="Consolas" panose="020B0609020204030204" pitchFamily="49" charset="0"/>
              </a:rPr>
              <a:t> </a:t>
            </a:r>
            <a:r>
              <a:rPr lang="es-ES" sz="1600" dirty="0" err="1">
                <a:solidFill>
                  <a:srgbClr val="000000"/>
                </a:solidFill>
                <a:highlight>
                  <a:srgbClr val="FFFFFF"/>
                </a:highlight>
                <a:latin typeface="Consolas" panose="020B0609020204030204" pitchFamily="49" charset="0"/>
              </a:rPr>
              <a:t>sRESTUrl</a:t>
            </a:r>
            <a:r>
              <a:rPr lang="es-ES" sz="1600" dirty="0">
                <a:solidFill>
                  <a:srgbClr val="000000"/>
                </a:solidFill>
                <a:highlight>
                  <a:srgbClr val="FFFFFF"/>
                </a:highlight>
                <a:latin typeface="Consolas" panose="020B0609020204030204" pitchFamily="49" charset="0"/>
              </a:rPr>
              <a:t> =</a:t>
            </a:r>
          </a:p>
          <a:p>
            <a:r>
              <a:rPr lang="es-ES" sz="1600" dirty="0">
                <a:solidFill>
                  <a:srgbClr val="000000"/>
                </a:solidFill>
                <a:highlight>
                  <a:srgbClr val="FFFFFF"/>
                </a:highlight>
                <a:latin typeface="Consolas" panose="020B0609020204030204" pitchFamily="49" charset="0"/>
              </a:rPr>
              <a:t>    </a:t>
            </a:r>
            <a:r>
              <a:rPr lang="es-ES" sz="1600" dirty="0">
                <a:solidFill>
                  <a:srgbClr val="A31515"/>
                </a:solidFill>
                <a:highlight>
                  <a:srgbClr val="FFFFFF"/>
                </a:highlight>
                <a:latin typeface="Consolas" panose="020B0609020204030204" pitchFamily="49" charset="0"/>
              </a:rPr>
              <a:t>"https://itechcs.sharepoint.com/</a:t>
            </a:r>
            <a:r>
              <a:rPr lang="es-ES" sz="1600" dirty="0" err="1">
                <a:solidFill>
                  <a:srgbClr val="A31515"/>
                </a:solidFill>
                <a:highlight>
                  <a:srgbClr val="FFFFFF"/>
                </a:highlight>
                <a:latin typeface="Consolas" panose="020B0609020204030204" pitchFamily="49" charset="0"/>
              </a:rPr>
              <a:t>sites</a:t>
            </a:r>
            <a:r>
              <a:rPr lang="es-ES" sz="1600" dirty="0">
                <a:solidFill>
                  <a:srgbClr val="A31515"/>
                </a:solidFill>
                <a:highlight>
                  <a:srgbClr val="FFFFFF"/>
                </a:highlight>
                <a:latin typeface="Consolas" panose="020B0609020204030204" pitchFamily="49" charset="0"/>
              </a:rPr>
              <a:t>/CO365DeveloperSite/_api/web/</a:t>
            </a:r>
            <a:r>
              <a:rPr lang="es-ES" sz="1600" dirty="0" err="1">
                <a:solidFill>
                  <a:srgbClr val="A31515"/>
                </a:solidFill>
                <a:highlight>
                  <a:srgbClr val="FFFFFF"/>
                </a:highlight>
                <a:latin typeface="Consolas" panose="020B0609020204030204" pitchFamily="49" charset="0"/>
              </a:rPr>
              <a:t>lists</a:t>
            </a:r>
            <a:r>
              <a:rPr lang="es-ES" sz="1600" dirty="0" smtClean="0">
                <a:solidFill>
                  <a:srgbClr val="A31515"/>
                </a:solidFill>
                <a:highlight>
                  <a:srgbClr val="FFFFFF"/>
                </a:highlight>
                <a:latin typeface="Consolas" panose="020B0609020204030204" pitchFamily="49" charset="0"/>
              </a:rPr>
              <a:t>"</a:t>
            </a:r>
            <a:r>
              <a:rPr lang="es-ES" sz="1600" dirty="0" smtClean="0">
                <a:solidFill>
                  <a:srgbClr val="000000"/>
                </a:solidFill>
                <a:highlight>
                  <a:srgbClr val="FFFFFF"/>
                </a:highlight>
                <a:latin typeface="Consolas" panose="020B0609020204030204" pitchFamily="49" charset="0"/>
              </a:rPr>
              <a:t>;</a:t>
            </a:r>
            <a:endParaRPr lang="es-ES" sz="1600" dirty="0">
              <a:solidFill>
                <a:srgbClr val="000000"/>
              </a:solidFill>
              <a:highlight>
                <a:srgbClr val="FFFFFF"/>
              </a:highlight>
              <a:latin typeface="Consolas" panose="020B0609020204030204" pitchFamily="49" charset="0"/>
            </a:endParaRPr>
          </a:p>
          <a:p>
            <a:r>
              <a:rPr lang="es-ES" sz="1600" dirty="0">
                <a:solidFill>
                  <a:srgbClr val="008000"/>
                </a:solidFill>
                <a:highlight>
                  <a:srgbClr val="FFFFFF"/>
                </a:highlight>
                <a:latin typeface="Consolas" panose="020B0609020204030204" pitchFamily="49" charset="0"/>
              </a:rPr>
              <a:t>//Petición Web</a:t>
            </a:r>
            <a:endParaRPr lang="es-ES" sz="1600" dirty="0">
              <a:solidFill>
                <a:srgbClr val="000000"/>
              </a:solidFill>
              <a:highlight>
                <a:srgbClr val="FFFFFF"/>
              </a:highlight>
              <a:latin typeface="Consolas" panose="020B0609020204030204" pitchFamily="49" charset="0"/>
            </a:endParaRPr>
          </a:p>
          <a:p>
            <a:r>
              <a:rPr lang="es-ES" sz="1600" dirty="0" err="1">
                <a:solidFill>
                  <a:srgbClr val="2B91AF"/>
                </a:solidFill>
                <a:highlight>
                  <a:srgbClr val="FFFFFF"/>
                </a:highlight>
                <a:latin typeface="Consolas" panose="020B0609020204030204" pitchFamily="49" charset="0"/>
              </a:rPr>
              <a:t>HttpWebRequest</a:t>
            </a:r>
            <a:r>
              <a:rPr lang="es-ES" sz="1600" dirty="0">
                <a:solidFill>
                  <a:srgbClr val="000000"/>
                </a:solidFill>
                <a:highlight>
                  <a:srgbClr val="FFFFFF"/>
                </a:highlight>
                <a:latin typeface="Consolas" panose="020B0609020204030204" pitchFamily="49" charset="0"/>
              </a:rPr>
              <a:t> </a:t>
            </a:r>
            <a:r>
              <a:rPr lang="es-ES" sz="1600" dirty="0" err="1">
                <a:solidFill>
                  <a:srgbClr val="000000"/>
                </a:solidFill>
                <a:highlight>
                  <a:srgbClr val="FFFFFF"/>
                </a:highlight>
                <a:latin typeface="Consolas" panose="020B0609020204030204" pitchFamily="49" charset="0"/>
              </a:rPr>
              <a:t>sphwrPeticion</a:t>
            </a:r>
            <a:r>
              <a:rPr lang="es-ES" sz="1600" dirty="0">
                <a:solidFill>
                  <a:srgbClr val="000000"/>
                </a:solidFill>
                <a:highlight>
                  <a:srgbClr val="FFFFFF"/>
                </a:highlight>
                <a:latin typeface="Consolas" panose="020B0609020204030204" pitchFamily="49" charset="0"/>
              </a:rPr>
              <a:t> =</a:t>
            </a:r>
          </a:p>
          <a:p>
            <a:r>
              <a:rPr lang="es-ES" sz="1600" dirty="0">
                <a:solidFill>
                  <a:srgbClr val="000000"/>
                </a:solidFill>
                <a:highlight>
                  <a:srgbClr val="FFFFFF"/>
                </a:highlight>
                <a:latin typeface="Consolas" panose="020B0609020204030204" pitchFamily="49" charset="0"/>
              </a:rPr>
              <a:t>    (</a:t>
            </a:r>
            <a:r>
              <a:rPr lang="es-ES" sz="1600" dirty="0" err="1">
                <a:solidFill>
                  <a:srgbClr val="2B91AF"/>
                </a:solidFill>
                <a:highlight>
                  <a:srgbClr val="FFFFFF"/>
                </a:highlight>
                <a:latin typeface="Consolas" panose="020B0609020204030204" pitchFamily="49" charset="0"/>
              </a:rPr>
              <a:t>HttpWebRequest</a:t>
            </a:r>
            <a:r>
              <a:rPr lang="es-ES" sz="1600" dirty="0">
                <a:solidFill>
                  <a:srgbClr val="000000"/>
                </a:solidFill>
                <a:highlight>
                  <a:srgbClr val="FFFFFF"/>
                </a:highlight>
                <a:latin typeface="Consolas" panose="020B0609020204030204" pitchFamily="49" charset="0"/>
              </a:rPr>
              <a:t>)</a:t>
            </a:r>
            <a:r>
              <a:rPr lang="es-ES" sz="1600" dirty="0" err="1">
                <a:solidFill>
                  <a:srgbClr val="2B91AF"/>
                </a:solidFill>
                <a:highlight>
                  <a:srgbClr val="FFFFFF"/>
                </a:highlight>
                <a:latin typeface="Consolas" panose="020B0609020204030204" pitchFamily="49" charset="0"/>
              </a:rPr>
              <a:t>WebRequest</a:t>
            </a:r>
            <a:r>
              <a:rPr lang="es-ES" sz="1600" dirty="0" err="1">
                <a:solidFill>
                  <a:srgbClr val="000000"/>
                </a:solidFill>
                <a:highlight>
                  <a:srgbClr val="FFFFFF"/>
                </a:highlight>
                <a:latin typeface="Consolas" panose="020B0609020204030204" pitchFamily="49" charset="0"/>
              </a:rPr>
              <a:t>.Create</a:t>
            </a:r>
            <a:r>
              <a:rPr lang="es-ES" sz="1600" dirty="0">
                <a:solidFill>
                  <a:srgbClr val="000000"/>
                </a:solidFill>
                <a:highlight>
                  <a:srgbClr val="FFFFFF"/>
                </a:highlight>
                <a:latin typeface="Consolas" panose="020B0609020204030204" pitchFamily="49" charset="0"/>
              </a:rPr>
              <a:t>(</a:t>
            </a:r>
            <a:r>
              <a:rPr lang="es-ES" sz="1600" dirty="0" err="1">
                <a:solidFill>
                  <a:srgbClr val="000000"/>
                </a:solidFill>
                <a:highlight>
                  <a:srgbClr val="FFFFFF"/>
                </a:highlight>
                <a:latin typeface="Consolas" panose="020B0609020204030204" pitchFamily="49" charset="0"/>
              </a:rPr>
              <a:t>sRESTUrl</a:t>
            </a:r>
            <a:r>
              <a:rPr lang="es-ES" sz="1600" dirty="0">
                <a:solidFill>
                  <a:srgbClr val="000000"/>
                </a:solidFill>
                <a:highlight>
                  <a:srgbClr val="FFFFFF"/>
                </a:highlight>
                <a:latin typeface="Consolas" panose="020B0609020204030204" pitchFamily="49" charset="0"/>
              </a:rPr>
              <a:t>);</a:t>
            </a:r>
          </a:p>
          <a:p>
            <a:r>
              <a:rPr lang="es-ES" sz="1600" dirty="0" err="1">
                <a:solidFill>
                  <a:srgbClr val="000000"/>
                </a:solidFill>
                <a:highlight>
                  <a:srgbClr val="FFFFFF"/>
                </a:highlight>
                <a:latin typeface="Consolas" panose="020B0609020204030204" pitchFamily="49" charset="0"/>
              </a:rPr>
              <a:t>sphwrPeticion.Credentials</a:t>
            </a:r>
            <a:r>
              <a:rPr lang="es-ES" sz="1600" dirty="0">
                <a:solidFill>
                  <a:srgbClr val="000000"/>
                </a:solidFill>
                <a:highlight>
                  <a:srgbClr val="FFFFFF"/>
                </a:highlight>
                <a:latin typeface="Consolas" panose="020B0609020204030204" pitchFamily="49" charset="0"/>
              </a:rPr>
              <a:t> =</a:t>
            </a:r>
          </a:p>
          <a:p>
            <a:r>
              <a:rPr lang="es-ES" sz="1600" dirty="0">
                <a:solidFill>
                  <a:srgbClr val="000000"/>
                </a:solidFill>
                <a:highlight>
                  <a:srgbClr val="FFFFFF"/>
                </a:highlight>
                <a:latin typeface="Consolas" panose="020B0609020204030204" pitchFamily="49" charset="0"/>
              </a:rPr>
              <a:t>    </a:t>
            </a:r>
            <a:r>
              <a:rPr lang="es-ES" sz="1600" dirty="0">
                <a:solidFill>
                  <a:srgbClr val="0000FF"/>
                </a:solidFill>
                <a:highlight>
                  <a:srgbClr val="FFFFFF"/>
                </a:highlight>
                <a:latin typeface="Consolas" panose="020B0609020204030204" pitchFamily="49" charset="0"/>
              </a:rPr>
              <a:t>new</a:t>
            </a:r>
            <a:r>
              <a:rPr lang="es-ES" sz="1600" dirty="0">
                <a:solidFill>
                  <a:srgbClr val="000000"/>
                </a:solidFill>
                <a:highlight>
                  <a:srgbClr val="FFFFFF"/>
                </a:highlight>
                <a:latin typeface="Consolas" panose="020B0609020204030204" pitchFamily="49" charset="0"/>
              </a:rPr>
              <a:t> </a:t>
            </a:r>
            <a:r>
              <a:rPr lang="es-ES" sz="1600" dirty="0" err="1">
                <a:solidFill>
                  <a:srgbClr val="000000"/>
                </a:solidFill>
                <a:highlight>
                  <a:srgbClr val="FFFFFF"/>
                </a:highlight>
                <a:latin typeface="Consolas" panose="020B0609020204030204" pitchFamily="49" charset="0"/>
              </a:rPr>
              <a:t>SPCOSM.</a:t>
            </a:r>
            <a:r>
              <a:rPr lang="es-ES" sz="1600" dirty="0" err="1">
                <a:solidFill>
                  <a:srgbClr val="2B91AF"/>
                </a:solidFill>
                <a:highlight>
                  <a:srgbClr val="FFFFFF"/>
                </a:highlight>
                <a:latin typeface="Consolas" panose="020B0609020204030204" pitchFamily="49" charset="0"/>
              </a:rPr>
              <a:t>SharePointOnlineCredentials</a:t>
            </a:r>
            <a:r>
              <a:rPr lang="es-ES" sz="1600" dirty="0">
                <a:solidFill>
                  <a:srgbClr val="000000"/>
                </a:solidFill>
                <a:highlight>
                  <a:srgbClr val="FFFFFF"/>
                </a:highlight>
                <a:latin typeface="Consolas" panose="020B0609020204030204" pitchFamily="49" charset="0"/>
              </a:rPr>
              <a:t>(</a:t>
            </a:r>
            <a:r>
              <a:rPr lang="es-ES" sz="1600" dirty="0" err="1">
                <a:solidFill>
                  <a:srgbClr val="000000"/>
                </a:solidFill>
                <a:highlight>
                  <a:srgbClr val="FFFFFF"/>
                </a:highlight>
                <a:latin typeface="Consolas" panose="020B0609020204030204" pitchFamily="49" charset="0"/>
              </a:rPr>
              <a:t>sSPOUser,ssPassword</a:t>
            </a:r>
            <a:r>
              <a:rPr lang="es-ES" sz="1600" dirty="0">
                <a:solidFill>
                  <a:srgbClr val="000000"/>
                </a:solidFill>
                <a:highlight>
                  <a:srgbClr val="FFFFFF"/>
                </a:highlight>
                <a:latin typeface="Consolas" panose="020B0609020204030204" pitchFamily="49" charset="0"/>
              </a:rPr>
              <a:t>);</a:t>
            </a:r>
          </a:p>
          <a:p>
            <a:r>
              <a:rPr lang="es-ES" sz="1600" dirty="0" err="1">
                <a:solidFill>
                  <a:srgbClr val="000000"/>
                </a:solidFill>
                <a:highlight>
                  <a:srgbClr val="FFFFFF"/>
                </a:highlight>
                <a:latin typeface="Consolas" panose="020B0609020204030204" pitchFamily="49" charset="0"/>
              </a:rPr>
              <a:t>sphwrPeticion.Headers.Add</a:t>
            </a:r>
            <a:r>
              <a:rPr lang="es-ES" sz="1600" dirty="0">
                <a:solidFill>
                  <a:srgbClr val="000000"/>
                </a:solidFill>
                <a:highlight>
                  <a:srgbClr val="FFFFFF"/>
                </a:highlight>
                <a:latin typeface="Consolas" panose="020B0609020204030204" pitchFamily="49" charset="0"/>
              </a:rPr>
              <a:t>(</a:t>
            </a:r>
          </a:p>
          <a:p>
            <a:r>
              <a:rPr lang="es-ES" sz="1600" dirty="0">
                <a:solidFill>
                  <a:srgbClr val="000000"/>
                </a:solidFill>
                <a:highlight>
                  <a:srgbClr val="FFFFFF"/>
                </a:highlight>
                <a:latin typeface="Consolas" panose="020B0609020204030204" pitchFamily="49" charset="0"/>
              </a:rPr>
              <a:t>    </a:t>
            </a:r>
            <a:r>
              <a:rPr lang="es-ES" sz="1600" dirty="0">
                <a:solidFill>
                  <a:srgbClr val="A31515"/>
                </a:solidFill>
                <a:highlight>
                  <a:srgbClr val="FFFFFF"/>
                </a:highlight>
                <a:latin typeface="Consolas" panose="020B0609020204030204" pitchFamily="49" charset="0"/>
              </a:rPr>
              <a:t>"X-FORMS_BASED_AUTH_ACCEPTED"</a:t>
            </a:r>
            <a:r>
              <a:rPr lang="es-ES" sz="1600" dirty="0">
                <a:solidFill>
                  <a:srgbClr val="000000"/>
                </a:solidFill>
                <a:highlight>
                  <a:srgbClr val="FFFFFF"/>
                </a:highlight>
                <a:latin typeface="Consolas" panose="020B0609020204030204" pitchFamily="49" charset="0"/>
              </a:rPr>
              <a:t>, </a:t>
            </a:r>
            <a:r>
              <a:rPr lang="es-ES" sz="1600" dirty="0">
                <a:solidFill>
                  <a:srgbClr val="A31515"/>
                </a:solidFill>
                <a:highlight>
                  <a:srgbClr val="FFFFFF"/>
                </a:highlight>
                <a:latin typeface="Consolas" panose="020B0609020204030204" pitchFamily="49" charset="0"/>
              </a:rPr>
              <a:t>"f"</a:t>
            </a:r>
            <a:r>
              <a:rPr lang="es-ES" sz="1600" dirty="0">
                <a:solidFill>
                  <a:srgbClr val="000000"/>
                </a:solidFill>
                <a:highlight>
                  <a:srgbClr val="FFFFFF"/>
                </a:highlight>
                <a:latin typeface="Consolas" panose="020B0609020204030204" pitchFamily="49" charset="0"/>
              </a:rPr>
              <a:t>);</a:t>
            </a:r>
          </a:p>
          <a:p>
            <a:r>
              <a:rPr lang="es-ES" sz="1600" dirty="0" err="1">
                <a:solidFill>
                  <a:srgbClr val="000000"/>
                </a:solidFill>
                <a:highlight>
                  <a:srgbClr val="FFFFFF"/>
                </a:highlight>
                <a:latin typeface="Consolas" panose="020B0609020204030204" pitchFamily="49" charset="0"/>
              </a:rPr>
              <a:t>sphwrPeticion.Accept</a:t>
            </a:r>
            <a:r>
              <a:rPr lang="es-ES" sz="1600" dirty="0">
                <a:solidFill>
                  <a:srgbClr val="000000"/>
                </a:solidFill>
                <a:highlight>
                  <a:srgbClr val="FFFFFF"/>
                </a:highlight>
                <a:latin typeface="Consolas" panose="020B0609020204030204" pitchFamily="49" charset="0"/>
              </a:rPr>
              <a:t> = </a:t>
            </a:r>
            <a:r>
              <a:rPr lang="es-ES" sz="1600" dirty="0">
                <a:solidFill>
                  <a:srgbClr val="A31515"/>
                </a:solidFill>
                <a:highlight>
                  <a:srgbClr val="FFFFFF"/>
                </a:highlight>
                <a:latin typeface="Consolas" panose="020B0609020204030204" pitchFamily="49" charset="0"/>
              </a:rPr>
              <a:t>"</a:t>
            </a:r>
            <a:r>
              <a:rPr lang="es-ES" sz="1600" dirty="0" err="1">
                <a:solidFill>
                  <a:srgbClr val="A31515"/>
                </a:solidFill>
                <a:highlight>
                  <a:srgbClr val="FFFFFF"/>
                </a:highlight>
                <a:latin typeface="Consolas" panose="020B0609020204030204" pitchFamily="49" charset="0"/>
              </a:rPr>
              <a:t>application</a:t>
            </a:r>
            <a:r>
              <a:rPr lang="es-ES" sz="1600" dirty="0">
                <a:solidFill>
                  <a:srgbClr val="A31515"/>
                </a:solidFill>
                <a:highlight>
                  <a:srgbClr val="FFFFFF"/>
                </a:highlight>
                <a:latin typeface="Consolas" panose="020B0609020204030204" pitchFamily="49" charset="0"/>
              </a:rPr>
              <a:t>/</a:t>
            </a:r>
            <a:r>
              <a:rPr lang="es-ES" sz="1600" dirty="0" err="1">
                <a:solidFill>
                  <a:srgbClr val="A31515"/>
                </a:solidFill>
                <a:highlight>
                  <a:srgbClr val="FFFFFF"/>
                </a:highlight>
                <a:latin typeface="Consolas" panose="020B0609020204030204" pitchFamily="49" charset="0"/>
              </a:rPr>
              <a:t>json;odata</a:t>
            </a:r>
            <a:r>
              <a:rPr lang="es-ES" sz="1600" dirty="0">
                <a:solidFill>
                  <a:srgbClr val="A31515"/>
                </a:solidFill>
                <a:highlight>
                  <a:srgbClr val="FFFFFF"/>
                </a:highlight>
                <a:latin typeface="Consolas" panose="020B0609020204030204" pitchFamily="49" charset="0"/>
              </a:rPr>
              <a:t>=</a:t>
            </a:r>
            <a:r>
              <a:rPr lang="es-ES" sz="1600" dirty="0" err="1">
                <a:solidFill>
                  <a:srgbClr val="A31515"/>
                </a:solidFill>
                <a:highlight>
                  <a:srgbClr val="FFFFFF"/>
                </a:highlight>
                <a:latin typeface="Consolas" panose="020B0609020204030204" pitchFamily="49" charset="0"/>
              </a:rPr>
              <a:t>verbose</a:t>
            </a:r>
            <a:r>
              <a:rPr lang="es-ES" sz="1600" dirty="0">
                <a:solidFill>
                  <a:srgbClr val="A31515"/>
                </a:solidFill>
                <a:highlight>
                  <a:srgbClr val="FFFFFF"/>
                </a:highlight>
                <a:latin typeface="Consolas" panose="020B0609020204030204" pitchFamily="49" charset="0"/>
              </a:rPr>
              <a:t>"</a:t>
            </a:r>
            <a:r>
              <a:rPr lang="es-ES" sz="1600" dirty="0">
                <a:solidFill>
                  <a:srgbClr val="000000"/>
                </a:solidFill>
                <a:highlight>
                  <a:srgbClr val="FFFFFF"/>
                </a:highlight>
                <a:latin typeface="Consolas" panose="020B0609020204030204" pitchFamily="49" charset="0"/>
              </a:rPr>
              <a:t>;            </a:t>
            </a:r>
          </a:p>
          <a:p>
            <a:r>
              <a:rPr lang="es-ES" sz="1600" dirty="0" err="1">
                <a:solidFill>
                  <a:srgbClr val="2B91AF"/>
                </a:solidFill>
                <a:highlight>
                  <a:srgbClr val="FFFFFF"/>
                </a:highlight>
                <a:latin typeface="Consolas" panose="020B0609020204030204" pitchFamily="49" charset="0"/>
              </a:rPr>
              <a:t>HttpWebResponse</a:t>
            </a:r>
            <a:r>
              <a:rPr lang="es-ES" sz="1600" dirty="0">
                <a:solidFill>
                  <a:srgbClr val="000000"/>
                </a:solidFill>
                <a:highlight>
                  <a:srgbClr val="FFFFFF"/>
                </a:highlight>
                <a:latin typeface="Consolas" panose="020B0609020204030204" pitchFamily="49" charset="0"/>
              </a:rPr>
              <a:t> </a:t>
            </a:r>
            <a:r>
              <a:rPr lang="es-ES" sz="1600" dirty="0" err="1">
                <a:solidFill>
                  <a:srgbClr val="000000"/>
                </a:solidFill>
                <a:highlight>
                  <a:srgbClr val="FFFFFF"/>
                </a:highlight>
                <a:latin typeface="Consolas" panose="020B0609020204030204" pitchFamily="49" charset="0"/>
              </a:rPr>
              <a:t>sphwrRespuesta</a:t>
            </a:r>
            <a:r>
              <a:rPr lang="es-ES" sz="1600" dirty="0">
                <a:solidFill>
                  <a:srgbClr val="000000"/>
                </a:solidFill>
                <a:highlight>
                  <a:srgbClr val="FFFFFF"/>
                </a:highlight>
                <a:latin typeface="Consolas" panose="020B0609020204030204" pitchFamily="49" charset="0"/>
              </a:rPr>
              <a:t> =</a:t>
            </a:r>
          </a:p>
          <a:p>
            <a:r>
              <a:rPr lang="es-ES" sz="1600" dirty="0">
                <a:solidFill>
                  <a:srgbClr val="000000"/>
                </a:solidFill>
                <a:highlight>
                  <a:srgbClr val="FFFFFF"/>
                </a:highlight>
                <a:latin typeface="Consolas" panose="020B0609020204030204" pitchFamily="49" charset="0"/>
              </a:rPr>
              <a:t>    (</a:t>
            </a:r>
            <a:r>
              <a:rPr lang="es-ES" sz="1600" dirty="0" err="1">
                <a:solidFill>
                  <a:srgbClr val="2B91AF"/>
                </a:solidFill>
                <a:highlight>
                  <a:srgbClr val="FFFFFF"/>
                </a:highlight>
                <a:latin typeface="Consolas" panose="020B0609020204030204" pitchFamily="49" charset="0"/>
              </a:rPr>
              <a:t>HttpWebResponse</a:t>
            </a:r>
            <a:r>
              <a:rPr lang="es-ES" sz="1600" dirty="0">
                <a:solidFill>
                  <a:srgbClr val="000000"/>
                </a:solidFill>
                <a:highlight>
                  <a:srgbClr val="FFFFFF"/>
                </a:highlight>
                <a:latin typeface="Consolas" panose="020B0609020204030204" pitchFamily="49" charset="0"/>
              </a:rPr>
              <a:t>)</a:t>
            </a:r>
            <a:r>
              <a:rPr lang="es-ES" sz="1600" dirty="0" err="1">
                <a:solidFill>
                  <a:srgbClr val="000000"/>
                </a:solidFill>
                <a:highlight>
                  <a:srgbClr val="FFFFFF"/>
                </a:highlight>
                <a:latin typeface="Consolas" panose="020B0609020204030204" pitchFamily="49" charset="0"/>
              </a:rPr>
              <a:t>sphwrPeticion.GetResponse</a:t>
            </a:r>
            <a:r>
              <a:rPr lang="es-ES" sz="1600" dirty="0">
                <a:solidFill>
                  <a:srgbClr val="000000"/>
                </a:solidFill>
                <a:highlight>
                  <a:srgbClr val="FFFFFF"/>
                </a:highlight>
                <a:latin typeface="Consolas" panose="020B0609020204030204" pitchFamily="49" charset="0"/>
              </a:rPr>
              <a:t>();</a:t>
            </a:r>
          </a:p>
          <a:p>
            <a:r>
              <a:rPr lang="es-ES" sz="1600" dirty="0" err="1">
                <a:solidFill>
                  <a:srgbClr val="2B91AF"/>
                </a:solidFill>
                <a:highlight>
                  <a:srgbClr val="FFFFFF"/>
                </a:highlight>
                <a:latin typeface="Consolas" panose="020B0609020204030204" pitchFamily="49" charset="0"/>
              </a:rPr>
              <a:t>StreamReader</a:t>
            </a:r>
            <a:r>
              <a:rPr lang="es-ES" sz="1600" dirty="0">
                <a:solidFill>
                  <a:srgbClr val="000000"/>
                </a:solidFill>
                <a:highlight>
                  <a:srgbClr val="FFFFFF"/>
                </a:highlight>
                <a:latin typeface="Consolas" panose="020B0609020204030204" pitchFamily="49" charset="0"/>
              </a:rPr>
              <a:t> </a:t>
            </a:r>
            <a:r>
              <a:rPr lang="es-ES" sz="1600" dirty="0" err="1">
                <a:solidFill>
                  <a:srgbClr val="000000"/>
                </a:solidFill>
                <a:highlight>
                  <a:srgbClr val="FFFFFF"/>
                </a:highlight>
                <a:latin typeface="Consolas" panose="020B0609020204030204" pitchFamily="49" charset="0"/>
              </a:rPr>
              <a:t>srReader</a:t>
            </a:r>
            <a:r>
              <a:rPr lang="es-ES" sz="1600" dirty="0">
                <a:solidFill>
                  <a:srgbClr val="000000"/>
                </a:solidFill>
                <a:highlight>
                  <a:srgbClr val="FFFFFF"/>
                </a:highlight>
                <a:latin typeface="Consolas" panose="020B0609020204030204" pitchFamily="49" charset="0"/>
              </a:rPr>
              <a:t> =</a:t>
            </a:r>
          </a:p>
          <a:p>
            <a:r>
              <a:rPr lang="es-ES" sz="1600" dirty="0">
                <a:solidFill>
                  <a:srgbClr val="000000"/>
                </a:solidFill>
                <a:highlight>
                  <a:srgbClr val="FFFFFF"/>
                </a:highlight>
                <a:latin typeface="Consolas" panose="020B0609020204030204" pitchFamily="49" charset="0"/>
              </a:rPr>
              <a:t>    </a:t>
            </a:r>
            <a:r>
              <a:rPr lang="es-ES" sz="1600" dirty="0">
                <a:solidFill>
                  <a:srgbClr val="0000FF"/>
                </a:solidFill>
                <a:highlight>
                  <a:srgbClr val="FFFFFF"/>
                </a:highlight>
                <a:latin typeface="Consolas" panose="020B0609020204030204" pitchFamily="49" charset="0"/>
              </a:rPr>
              <a:t>new</a:t>
            </a:r>
            <a:r>
              <a:rPr lang="es-ES" sz="1600" dirty="0">
                <a:solidFill>
                  <a:srgbClr val="000000"/>
                </a:solidFill>
                <a:highlight>
                  <a:srgbClr val="FFFFFF"/>
                </a:highlight>
                <a:latin typeface="Consolas" panose="020B0609020204030204" pitchFamily="49" charset="0"/>
              </a:rPr>
              <a:t> </a:t>
            </a:r>
            <a:r>
              <a:rPr lang="es-ES" sz="1600" dirty="0" err="1">
                <a:solidFill>
                  <a:srgbClr val="2B91AF"/>
                </a:solidFill>
                <a:highlight>
                  <a:srgbClr val="FFFFFF"/>
                </a:highlight>
                <a:latin typeface="Consolas" panose="020B0609020204030204" pitchFamily="49" charset="0"/>
              </a:rPr>
              <a:t>StreamReader</a:t>
            </a:r>
            <a:r>
              <a:rPr lang="es-ES" sz="1600" dirty="0">
                <a:solidFill>
                  <a:srgbClr val="000000"/>
                </a:solidFill>
                <a:highlight>
                  <a:srgbClr val="FFFFFF"/>
                </a:highlight>
                <a:latin typeface="Consolas" panose="020B0609020204030204" pitchFamily="49" charset="0"/>
              </a:rPr>
              <a:t>(</a:t>
            </a:r>
            <a:r>
              <a:rPr lang="es-ES" sz="1600" dirty="0" err="1">
                <a:solidFill>
                  <a:srgbClr val="000000"/>
                </a:solidFill>
                <a:highlight>
                  <a:srgbClr val="FFFFFF"/>
                </a:highlight>
                <a:latin typeface="Consolas" panose="020B0609020204030204" pitchFamily="49" charset="0"/>
              </a:rPr>
              <a:t>sphwrRespuesta.GetResponseStream</a:t>
            </a:r>
            <a:r>
              <a:rPr lang="es-ES" sz="1600" dirty="0">
                <a:solidFill>
                  <a:srgbClr val="000000"/>
                </a:solidFill>
                <a:highlight>
                  <a:srgbClr val="FFFFFF"/>
                </a:highlight>
                <a:latin typeface="Consolas" panose="020B0609020204030204" pitchFamily="49" charset="0"/>
              </a:rPr>
              <a:t>());</a:t>
            </a:r>
          </a:p>
          <a:p>
            <a:r>
              <a:rPr lang="es-ES" sz="1600" dirty="0" err="1">
                <a:solidFill>
                  <a:srgbClr val="0000FF"/>
                </a:solidFill>
                <a:highlight>
                  <a:srgbClr val="FFFFFF"/>
                </a:highlight>
                <a:latin typeface="Consolas" panose="020B0609020204030204" pitchFamily="49" charset="0"/>
              </a:rPr>
              <a:t>string</a:t>
            </a:r>
            <a:r>
              <a:rPr lang="es-ES" sz="1600" dirty="0">
                <a:solidFill>
                  <a:srgbClr val="000000"/>
                </a:solidFill>
                <a:highlight>
                  <a:srgbClr val="FFFFFF"/>
                </a:highlight>
                <a:latin typeface="Consolas" panose="020B0609020204030204" pitchFamily="49" charset="0"/>
              </a:rPr>
              <a:t> </a:t>
            </a:r>
            <a:r>
              <a:rPr lang="es-ES" sz="1600" dirty="0" err="1">
                <a:solidFill>
                  <a:srgbClr val="000000"/>
                </a:solidFill>
                <a:highlight>
                  <a:srgbClr val="FFFFFF"/>
                </a:highlight>
                <a:latin typeface="Consolas" panose="020B0609020204030204" pitchFamily="49" charset="0"/>
              </a:rPr>
              <a:t>sData</a:t>
            </a:r>
            <a:r>
              <a:rPr lang="es-ES" sz="1600" dirty="0">
                <a:solidFill>
                  <a:srgbClr val="000000"/>
                </a:solidFill>
                <a:highlight>
                  <a:srgbClr val="FFFFFF"/>
                </a:highlight>
                <a:latin typeface="Consolas" panose="020B0609020204030204" pitchFamily="49" charset="0"/>
              </a:rPr>
              <a:t>= </a:t>
            </a:r>
            <a:r>
              <a:rPr lang="es-ES" sz="1600" dirty="0" err="1">
                <a:solidFill>
                  <a:srgbClr val="000000"/>
                </a:solidFill>
                <a:highlight>
                  <a:srgbClr val="FFFFFF"/>
                </a:highlight>
                <a:latin typeface="Consolas" panose="020B0609020204030204" pitchFamily="49" charset="0"/>
              </a:rPr>
              <a:t>srReader.ReadToEnd</a:t>
            </a:r>
            <a:r>
              <a:rPr lang="es-ES" sz="1600" dirty="0">
                <a:solidFill>
                  <a:srgbClr val="000000"/>
                </a:solidFill>
                <a:highlight>
                  <a:srgbClr val="FFFFFF"/>
                </a:highlight>
                <a:latin typeface="Consolas" panose="020B0609020204030204" pitchFamily="49" charset="0"/>
              </a:rPr>
              <a:t>();</a:t>
            </a:r>
            <a:endParaRPr lang="es-ES" sz="1600" dirty="0"/>
          </a:p>
        </p:txBody>
      </p:sp>
    </p:spTree>
    <p:extLst>
      <p:ext uri="{BB962C8B-B14F-4D97-AF65-F5344CB8AC3E}">
        <p14:creationId xmlns:p14="http://schemas.microsoft.com/office/powerpoint/2010/main" val="2354384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0"/>
          </p:nvPr>
        </p:nvSpPr>
        <p:spPr/>
        <p:txBody>
          <a:bodyPr/>
          <a:lstStyle/>
          <a:p>
            <a:pPr marL="0" lvl="2">
              <a:spcBef>
                <a:spcPts val="0"/>
              </a:spcBef>
              <a:spcAft>
                <a:spcPts val="600"/>
              </a:spcAft>
              <a:buSzPct val="80000"/>
              <a:tabLst/>
            </a:pPr>
            <a:r>
              <a:rPr lang="es-ES" sz="2799" spc="-100" dirty="0">
                <a:gradFill>
                  <a:gsLst>
                    <a:gs pos="10000">
                      <a:srgbClr val="FF8A00"/>
                    </a:gs>
                    <a:gs pos="29583">
                      <a:srgbClr val="FF8A00"/>
                    </a:gs>
                  </a:gsLst>
                  <a:lin ang="5400000" scaled="0"/>
                </a:gradFill>
              </a:rPr>
              <a:t>Creación de </a:t>
            </a:r>
            <a:r>
              <a:rPr lang="es-ES" sz="2799" spc="-100" dirty="0" smtClean="0">
                <a:gradFill>
                  <a:gsLst>
                    <a:gs pos="10000">
                      <a:srgbClr val="FF8A00"/>
                    </a:gs>
                    <a:gs pos="29583">
                      <a:srgbClr val="FF8A00"/>
                    </a:gs>
                  </a:gsLst>
                  <a:lin ang="5400000" scaled="0"/>
                </a:gradFill>
              </a:rPr>
              <a:t>Información:</a:t>
            </a:r>
            <a:endParaRPr lang="es-ES" sz="2799" spc="-100" dirty="0">
              <a:gradFill>
                <a:gsLst>
                  <a:gs pos="10000">
                    <a:srgbClr val="FF8A00"/>
                  </a:gs>
                  <a:gs pos="29583">
                    <a:srgbClr val="FF8A00"/>
                  </a:gs>
                </a:gsLst>
                <a:lin ang="5400000" scaled="0"/>
              </a:gradFill>
            </a:endParaRPr>
          </a:p>
          <a:p>
            <a:endParaRPr lang="es-ES" dirty="0"/>
          </a:p>
        </p:txBody>
      </p:sp>
      <p:sp>
        <p:nvSpPr>
          <p:cNvPr id="3" name="Title 2"/>
          <p:cNvSpPr>
            <a:spLocks noGrp="1"/>
          </p:cNvSpPr>
          <p:nvPr>
            <p:ph type="title"/>
          </p:nvPr>
        </p:nvSpPr>
        <p:spPr/>
        <p:txBody>
          <a:bodyPr/>
          <a:lstStyle/>
          <a:p>
            <a:r>
              <a:rPr lang="en-US" dirty="0" err="1" smtClean="0"/>
              <a:t>Uso</a:t>
            </a:r>
            <a:r>
              <a:rPr lang="en-US" dirty="0" smtClean="0"/>
              <a:t> de la API REST – </a:t>
            </a:r>
            <a:r>
              <a:rPr lang="en-US" dirty="0" err="1" smtClean="0"/>
              <a:t>Código</a:t>
            </a:r>
            <a:r>
              <a:rPr lang="en-US" dirty="0" smtClean="0"/>
              <a:t> </a:t>
            </a:r>
            <a:r>
              <a:rPr lang="en-US" dirty="0" err="1" smtClean="0"/>
              <a:t>Manejado</a:t>
            </a:r>
            <a:endParaRPr lang="en-US" dirty="0"/>
          </a:p>
        </p:txBody>
      </p:sp>
      <p:pic>
        <p:nvPicPr>
          <p:cNvPr id="5" name="Picture 6"/>
          <p:cNvPicPr>
            <a:picLocks noChangeAspect="1"/>
          </p:cNvPicPr>
          <p:nvPr/>
        </p:nvPicPr>
        <p:blipFill>
          <a:blip r:embed="rId3"/>
          <a:stretch>
            <a:fillRect/>
          </a:stretch>
        </p:blipFill>
        <p:spPr>
          <a:xfrm>
            <a:off x="339231" y="1999885"/>
            <a:ext cx="8041596" cy="3448944"/>
          </a:xfrm>
          <a:prstGeom prst="rect">
            <a:avLst/>
          </a:prstGeom>
          <a:ln>
            <a:solidFill>
              <a:schemeClr val="bg1">
                <a:lumMod val="75000"/>
              </a:schemeClr>
            </a:solidFill>
          </a:ln>
        </p:spPr>
      </p:pic>
      <p:cxnSp>
        <p:nvCxnSpPr>
          <p:cNvPr id="8" name="Straight Arrow Connector 8"/>
          <p:cNvCxnSpPr>
            <a:stCxn id="9" idx="1"/>
          </p:cNvCxnSpPr>
          <p:nvPr/>
        </p:nvCxnSpPr>
        <p:spPr>
          <a:xfrm flipH="1">
            <a:off x="5711254" y="3259878"/>
            <a:ext cx="569624" cy="292791"/>
          </a:xfrm>
          <a:prstGeom prst="straightConnector1">
            <a:avLst/>
          </a:prstGeom>
          <a:ln>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 name="Picture 5"/>
          <p:cNvPicPr>
            <a:picLocks noChangeAspect="1"/>
          </p:cNvPicPr>
          <p:nvPr/>
        </p:nvPicPr>
        <p:blipFill>
          <a:blip r:embed="rId4"/>
          <a:stretch>
            <a:fillRect/>
          </a:stretch>
        </p:blipFill>
        <p:spPr>
          <a:xfrm>
            <a:off x="6280878" y="2549892"/>
            <a:ext cx="5825293" cy="1419971"/>
          </a:xfrm>
          <a:prstGeom prst="rect">
            <a:avLst/>
          </a:prstGeom>
          <a:ln>
            <a:solidFill>
              <a:schemeClr val="bg1">
                <a:lumMod val="75000"/>
              </a:schemeClr>
            </a:solidFill>
          </a:ln>
        </p:spPr>
      </p:pic>
    </p:spTree>
    <p:extLst>
      <p:ext uri="{BB962C8B-B14F-4D97-AF65-F5344CB8AC3E}">
        <p14:creationId xmlns:p14="http://schemas.microsoft.com/office/powerpoint/2010/main" val="84307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s-ES" dirty="0" smtClean="0"/>
              <a:t>Demo – API REST</a:t>
            </a:r>
            <a:endParaRPr lang="es-ES"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7496" y="185898"/>
            <a:ext cx="4491043" cy="28262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8926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ES" dirty="0" smtClean="0"/>
              <a:t>Sabor JavaScript</a:t>
            </a:r>
            <a:endParaRPr lang="es-ES" dirty="0"/>
          </a:p>
        </p:txBody>
      </p:sp>
      <p:sp>
        <p:nvSpPr>
          <p:cNvPr id="9" name="Subtitle 4"/>
          <p:cNvSpPr>
            <a:spLocks noGrp="1"/>
          </p:cNvSpPr>
          <p:nvPr>
            <p:ph type="subTitle" idx="1"/>
          </p:nvPr>
        </p:nvSpPr>
        <p:spPr/>
        <p:txBody>
          <a:bodyPr/>
          <a:lstStyle/>
          <a:p>
            <a:pPr lvl="0"/>
            <a:endParaRPr lang="en-U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390" y="4110988"/>
            <a:ext cx="1289369" cy="2041501"/>
          </a:xfrm>
          <a:prstGeom prst="rect">
            <a:avLst/>
          </a:prstGeom>
        </p:spPr>
      </p:pic>
    </p:spTree>
    <p:extLst>
      <p:ext uri="{BB962C8B-B14F-4D97-AF65-F5344CB8AC3E}">
        <p14:creationId xmlns:p14="http://schemas.microsoft.com/office/powerpoint/2010/main" val="2728456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¿Por </a:t>
            </a:r>
            <a:r>
              <a:rPr lang="en-US" dirty="0" err="1" smtClean="0"/>
              <a:t>qué</a:t>
            </a:r>
            <a:r>
              <a:rPr lang="en-US" dirty="0" smtClean="0"/>
              <a:t> JavaScript?</a:t>
            </a:r>
            <a:endParaRPr lang="en-US" dirty="0"/>
          </a:p>
        </p:txBody>
      </p:sp>
      <p:sp>
        <p:nvSpPr>
          <p:cNvPr id="6" name="Rectangle 5"/>
          <p:cNvSpPr/>
          <p:nvPr/>
        </p:nvSpPr>
        <p:spPr bwMode="auto">
          <a:xfrm>
            <a:off x="1908586" y="1298706"/>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Ejecución</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en el lado del</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Cliente</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Rectangle 6"/>
          <p:cNvSpPr/>
          <p:nvPr/>
        </p:nvSpPr>
        <p:spPr bwMode="auto">
          <a:xfrm>
            <a:off x="3960532" y="1298706"/>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Servicio de Traducción de</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Llamadas</a:t>
            </a:r>
          </a:p>
        </p:txBody>
      </p:sp>
      <p:sp>
        <p:nvSpPr>
          <p:cNvPr id="8" name="Rectangle 7"/>
          <p:cNvSpPr/>
          <p:nvPr/>
        </p:nvSpPr>
        <p:spPr bwMode="auto">
          <a:xfrm>
            <a:off x="1908586" y="3306800"/>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Mayor Cantidad Programadores</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Web</a:t>
            </a:r>
          </a:p>
        </p:txBody>
      </p:sp>
      <p:sp>
        <p:nvSpPr>
          <p:cNvPr id="9" name="Rectangle 8"/>
          <p:cNvSpPr/>
          <p:nvPr/>
        </p:nvSpPr>
        <p:spPr bwMode="auto">
          <a:xfrm>
            <a:off x="3960532" y="3306801"/>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JSON</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XML</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 name="Rectangle 9"/>
          <p:cNvSpPr/>
          <p:nvPr/>
        </p:nvSpPr>
        <p:spPr bwMode="auto">
          <a:xfrm>
            <a:off x="6012478" y="1298706"/>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a:gradFill>
                  <a:gsLst>
                    <a:gs pos="0">
                      <a:srgbClr val="FFFFFF"/>
                    </a:gs>
                    <a:gs pos="100000">
                      <a:srgbClr val="FFFFFF"/>
                    </a:gs>
                  </a:gsLst>
                  <a:lin ang="5400000" scaled="0"/>
                </a:gradFill>
                <a:latin typeface="Segoe UI" pitchFamily="34" charset="0"/>
                <a:ea typeface="Segoe UI" pitchFamily="34" charset="0"/>
                <a:cs typeface="Segoe UI" pitchFamily="34" charset="0"/>
              </a:rPr>
              <a:t>Variedad de Herramientas</a:t>
            </a:r>
          </a:p>
          <a:p>
            <a:pPr algn="ctr" defTabSz="914099" fontAlgn="base">
              <a:spcBef>
                <a:spcPct val="0"/>
              </a:spcBef>
              <a:spcAft>
                <a:spcPct val="0"/>
              </a:spcAft>
            </a:pPr>
            <a:r>
              <a:rPr lang="es-CR" spc="-100">
                <a:gradFill>
                  <a:gsLst>
                    <a:gs pos="0">
                      <a:srgbClr val="FFFFFF"/>
                    </a:gs>
                    <a:gs pos="100000">
                      <a:srgbClr val="FFFFFF"/>
                    </a:gs>
                  </a:gsLst>
                  <a:lin ang="5400000" scaled="0"/>
                </a:gradFill>
                <a:latin typeface="Segoe UI" pitchFamily="34" charset="0"/>
                <a:ea typeface="Segoe UI" pitchFamily="34" charset="0"/>
                <a:cs typeface="Segoe UI" pitchFamily="34" charset="0"/>
              </a:rPr>
              <a:t>Desarrollo</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 name="Rectangle 10"/>
          <p:cNvSpPr/>
          <p:nvPr/>
        </p:nvSpPr>
        <p:spPr bwMode="auto">
          <a:xfrm>
            <a:off x="8064424" y="1298706"/>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dirty="0"/>
              <a:t>Lenguaje </a:t>
            </a:r>
          </a:p>
          <a:p>
            <a:pPr algn="ctr" defTabSz="914099" fontAlgn="base">
              <a:spcBef>
                <a:spcPct val="0"/>
              </a:spcBef>
              <a:spcAft>
                <a:spcPct val="0"/>
              </a:spcAft>
            </a:pPr>
            <a:r>
              <a:rPr lang="es-ES" dirty="0"/>
              <a:t>Dinámico </a:t>
            </a:r>
          </a:p>
        </p:txBody>
      </p:sp>
      <p:sp>
        <p:nvSpPr>
          <p:cNvPr id="12" name="Rectangle 11"/>
          <p:cNvSpPr/>
          <p:nvPr/>
        </p:nvSpPr>
        <p:spPr bwMode="auto">
          <a:xfrm>
            <a:off x="6012478" y="3306800"/>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Muchos </a:t>
            </a:r>
            <a:r>
              <a:rPr lang="es-CR" spc="-10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Frameworks</a:t>
            </a: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 JavaScript</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Rectangle 12"/>
          <p:cNvSpPr/>
          <p:nvPr/>
        </p:nvSpPr>
        <p:spPr bwMode="auto">
          <a:xfrm>
            <a:off x="8064424" y="3306801"/>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jQuery</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de serie en Apps de SharePoint</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57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t>
            </a:r>
            <a:r>
              <a:rPr lang="en-US" dirty="0" err="1" smtClean="0"/>
              <a:t>Qué</a:t>
            </a:r>
            <a:r>
              <a:rPr lang="en-US" dirty="0" smtClean="0"/>
              <a:t> </a:t>
            </a:r>
            <a:r>
              <a:rPr lang="en-US" dirty="0" err="1" smtClean="0"/>
              <a:t>posibilidades</a:t>
            </a:r>
            <a:r>
              <a:rPr lang="en-US" dirty="0" smtClean="0"/>
              <a:t> </a:t>
            </a:r>
            <a:r>
              <a:rPr lang="en-US" dirty="0" err="1" smtClean="0"/>
              <a:t>tenemos</a:t>
            </a:r>
            <a:r>
              <a:rPr lang="en-US" dirty="0" smtClean="0"/>
              <a:t> </a:t>
            </a:r>
            <a:r>
              <a:rPr lang="en-US" dirty="0" err="1" smtClean="0"/>
              <a:t>en</a:t>
            </a:r>
            <a:r>
              <a:rPr lang="en-US" dirty="0" smtClean="0"/>
              <a:t> SPO?</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29</a:t>
            </a:fld>
            <a:endParaRPr lang="en-US" dirty="0">
              <a:gradFill>
                <a:gsLst>
                  <a:gs pos="100000">
                    <a:srgbClr val="797A7D"/>
                  </a:gs>
                  <a:gs pos="0">
                    <a:srgbClr val="797A7D"/>
                  </a:gs>
                </a:gsLst>
                <a:lin ang="5400000" scaled="0"/>
              </a:gradFill>
            </a:endParaRPr>
          </a:p>
        </p:txBody>
      </p:sp>
      <p:sp>
        <p:nvSpPr>
          <p:cNvPr id="14" name="Rectangle 5"/>
          <p:cNvSpPr/>
          <p:nvPr/>
        </p:nvSpPr>
        <p:spPr bwMode="auto">
          <a:xfrm>
            <a:off x="925606" y="1595886"/>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CSOM</a:t>
            </a:r>
          </a:p>
          <a:p>
            <a:pPr algn="ctr" defTabSz="914099" fontAlgn="base">
              <a:spcBef>
                <a:spcPct val="0"/>
              </a:spcBef>
              <a:spcAft>
                <a:spcPct val="0"/>
              </a:spcAft>
            </a:pPr>
            <a:r>
              <a:rPr lang="es-ES" spc="-10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ECMAScript</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6"/>
          <p:cNvSpPr/>
          <p:nvPr/>
        </p:nvSpPr>
        <p:spPr bwMode="auto">
          <a:xfrm>
            <a:off x="2977552" y="1595886"/>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Servicios de </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SharePoint</a:t>
            </a:r>
          </a:p>
        </p:txBody>
      </p:sp>
      <p:sp>
        <p:nvSpPr>
          <p:cNvPr id="16" name="Rectangle 7"/>
          <p:cNvSpPr/>
          <p:nvPr/>
        </p:nvSpPr>
        <p:spPr bwMode="auto">
          <a:xfrm>
            <a:off x="925606" y="3603980"/>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REST</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algn="ctr" defTabSz="914099" fontAlgn="base">
              <a:spcBef>
                <a:spcPct val="0"/>
              </a:spcBef>
              <a:spcAft>
                <a:spcPct val="0"/>
              </a:spcAft>
            </a:pPr>
            <a:r>
              <a:rPr lang="es-CR" spc="-10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OData</a:t>
            </a:r>
            <a:endPar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Rectangle 8"/>
          <p:cNvSpPr/>
          <p:nvPr/>
        </p:nvSpPr>
        <p:spPr bwMode="auto">
          <a:xfrm>
            <a:off x="2977552" y="3603981"/>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HTML</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CSS</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8" name="Picture 14"/>
          <p:cNvPicPr/>
          <p:nvPr/>
        </p:nvPicPr>
        <p:blipFill>
          <a:blip r:embed="rId3">
            <a:extLst>
              <a:ext uri="{28A0092B-C50C-407E-A947-70E740481C1C}">
                <a14:useLocalDpi xmlns:a14="http://schemas.microsoft.com/office/drawing/2010/main" val="0"/>
              </a:ext>
            </a:extLst>
          </a:blip>
          <a:stretch>
            <a:fillRect/>
          </a:stretch>
        </p:blipFill>
        <p:spPr>
          <a:xfrm>
            <a:off x="5029498" y="1595886"/>
            <a:ext cx="6210002" cy="3885229"/>
          </a:xfrm>
          <a:prstGeom prst="rect">
            <a:avLst/>
          </a:prstGeom>
          <a:ln>
            <a:solidFill>
              <a:schemeClr val="accent1"/>
            </a:solidFill>
          </a:ln>
        </p:spPr>
      </p:pic>
    </p:spTree>
    <p:extLst>
      <p:ext uri="{BB962C8B-B14F-4D97-AF65-F5344CB8AC3E}">
        <p14:creationId xmlns:p14="http://schemas.microsoft.com/office/powerpoint/2010/main" val="4014208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5637398" y="1379"/>
            <a:ext cx="6548977" cy="685524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p:nvPicPr>
        <p:blipFill>
          <a:blip r:embed="rId3"/>
          <a:stretch>
            <a:fillRect/>
          </a:stretch>
        </p:blipFill>
        <p:spPr>
          <a:xfrm>
            <a:off x="8229252" y="1541361"/>
            <a:ext cx="3769418" cy="1553806"/>
          </a:xfrm>
          <a:prstGeom prst="rect">
            <a:avLst/>
          </a:prstGeom>
        </p:spPr>
      </p:pic>
      <p:sp>
        <p:nvSpPr>
          <p:cNvPr id="5" name="Title 4"/>
          <p:cNvSpPr>
            <a:spLocks noGrp="1"/>
          </p:cNvSpPr>
          <p:nvPr>
            <p:ph type="title"/>
          </p:nvPr>
        </p:nvSpPr>
        <p:spPr/>
        <p:txBody>
          <a:bodyPr/>
          <a:lstStyle/>
          <a:p>
            <a:r>
              <a:rPr lang="en-US" dirty="0" smtClean="0"/>
              <a:t>Agenda </a:t>
            </a:r>
            <a:br>
              <a:rPr lang="en-US" dirty="0" smtClean="0"/>
            </a:br>
            <a:endParaRPr lang="en-US" dirty="0"/>
          </a:p>
        </p:txBody>
      </p:sp>
      <p:sp>
        <p:nvSpPr>
          <p:cNvPr id="2" name="Text Placeholder 1"/>
          <p:cNvSpPr>
            <a:spLocks noGrp="1"/>
          </p:cNvSpPr>
          <p:nvPr>
            <p:ph type="body" sz="quarter" idx="10"/>
          </p:nvPr>
        </p:nvSpPr>
        <p:spPr>
          <a:xfrm>
            <a:off x="519113" y="1447799"/>
            <a:ext cx="4816585" cy="2043636"/>
          </a:xfrm>
        </p:spPr>
        <p:txBody>
          <a:bodyPr/>
          <a:lstStyle/>
          <a:p>
            <a:pPr marL="457200" indent="-457200">
              <a:buFont typeface="Wingdings" panose="05000000000000000000" pitchFamily="2" charset="2"/>
              <a:buChar char="§"/>
            </a:pPr>
            <a:r>
              <a:rPr lang="es-ES" sz="3200" dirty="0" err="1" smtClean="0">
                <a:solidFill>
                  <a:schemeClr val="bg1">
                    <a:lumMod val="50000"/>
                  </a:schemeClr>
                </a:solidFill>
                <a:latin typeface="Segoe UI Light" panose="020B0502040204020203" pitchFamily="34" charset="0"/>
                <a:cs typeface="Segoe UI Light" panose="020B0502040204020203" pitchFamily="34" charset="0"/>
              </a:rPr>
              <a:t>Overview</a:t>
            </a:r>
            <a:r>
              <a:rPr lang="es-ES" sz="3200" dirty="0" smtClean="0">
                <a:solidFill>
                  <a:schemeClr val="bg1">
                    <a:lumMod val="50000"/>
                  </a:schemeClr>
                </a:solidFill>
                <a:latin typeface="Segoe UI Light" panose="020B0502040204020203" pitchFamily="34" charset="0"/>
                <a:cs typeface="Segoe UI Light" panose="020B0502040204020203" pitchFamily="34" charset="0"/>
              </a:rPr>
              <a:t> de las </a:t>
            </a:r>
            <a:r>
              <a:rPr lang="es-ES" sz="3200" dirty="0" err="1" smtClean="0">
                <a:solidFill>
                  <a:schemeClr val="bg1">
                    <a:lumMod val="50000"/>
                  </a:schemeClr>
                </a:solidFill>
                <a:latin typeface="Segoe UI Light" panose="020B0502040204020203" pitchFamily="34" charset="0"/>
                <a:cs typeface="Segoe UI Light" panose="020B0502040204020203" pitchFamily="34" charset="0"/>
              </a:rPr>
              <a:t>APIs</a:t>
            </a:r>
            <a:r>
              <a:rPr lang="es-ES" sz="3200" dirty="0" smtClean="0">
                <a:solidFill>
                  <a:schemeClr val="bg1">
                    <a:lumMod val="50000"/>
                  </a:schemeClr>
                </a:solidFill>
                <a:latin typeface="Segoe UI Light" panose="020B0502040204020203" pitchFamily="34" charset="0"/>
                <a:cs typeface="Segoe UI Light" panose="020B0502040204020203" pitchFamily="34" charset="0"/>
              </a:rPr>
              <a:t> de Office 365 y SPO</a:t>
            </a:r>
            <a:endParaRPr lang="es-ES" sz="3200" spc="-70" dirty="0" smtClean="0">
              <a:solidFill>
                <a:schemeClr val="bg1">
                  <a:lumMod val="50000"/>
                </a:schemeClr>
              </a:solidFill>
              <a:latin typeface="Segoe UI Light" panose="020B0502040204020203" pitchFamily="34" charset="0"/>
              <a:cs typeface="Segoe UI Light" panose="020B0502040204020203" pitchFamily="34" charset="0"/>
            </a:endParaRPr>
          </a:p>
          <a:p>
            <a:pPr marL="457200" indent="-457200">
              <a:buFont typeface="Wingdings" panose="05000000000000000000" pitchFamily="2" charset="2"/>
              <a:buChar char="§"/>
            </a:pPr>
            <a:r>
              <a:rPr lang="es-ES" sz="3200" spc="-70" dirty="0" smtClean="0">
                <a:solidFill>
                  <a:schemeClr val="bg1">
                    <a:lumMod val="50000"/>
                  </a:schemeClr>
                </a:solidFill>
                <a:latin typeface="Segoe UI Light" panose="020B0502040204020203" pitchFamily="34" charset="0"/>
                <a:cs typeface="Segoe UI Light" panose="020B0502040204020203" pitchFamily="34" charset="0"/>
              </a:rPr>
              <a:t>Posibilidades de las </a:t>
            </a:r>
            <a:r>
              <a:rPr lang="es-ES" sz="3200" spc="-70" dirty="0" err="1" smtClean="0">
                <a:solidFill>
                  <a:schemeClr val="bg1">
                    <a:lumMod val="50000"/>
                  </a:schemeClr>
                </a:solidFill>
                <a:latin typeface="Segoe UI Light" panose="020B0502040204020203" pitchFamily="34" charset="0"/>
                <a:cs typeface="Segoe UI Light" panose="020B0502040204020203" pitchFamily="34" charset="0"/>
              </a:rPr>
              <a:t>APIs</a:t>
            </a:r>
            <a:r>
              <a:rPr lang="es-ES" sz="3200" spc="-70" dirty="0" smtClean="0">
                <a:solidFill>
                  <a:schemeClr val="bg1">
                    <a:lumMod val="50000"/>
                  </a:schemeClr>
                </a:solidFill>
                <a:latin typeface="Segoe UI Light" panose="020B0502040204020203" pitchFamily="34" charset="0"/>
                <a:cs typeface="Segoe UI Light" panose="020B0502040204020203" pitchFamily="34" charset="0"/>
              </a:rPr>
              <a:t> de SPO</a:t>
            </a:r>
          </a:p>
          <a:p>
            <a:pPr marL="457200" indent="-457200">
              <a:buFont typeface="Wingdings" panose="05000000000000000000" pitchFamily="2" charset="2"/>
              <a:buChar char="§"/>
            </a:pPr>
            <a:r>
              <a:rPr lang="es-ES" sz="3200" spc="-70" dirty="0" smtClean="0">
                <a:solidFill>
                  <a:schemeClr val="bg1">
                    <a:lumMod val="50000"/>
                  </a:schemeClr>
                </a:solidFill>
                <a:latin typeface="Segoe UI Light" panose="020B0502040204020203" pitchFamily="34" charset="0"/>
                <a:cs typeface="Segoe UI Light" panose="020B0502040204020203" pitchFamily="34" charset="0"/>
              </a:rPr>
              <a:t>API REST</a:t>
            </a:r>
          </a:p>
          <a:p>
            <a:pPr marL="457200" indent="-457200">
              <a:buFont typeface="Wingdings" panose="05000000000000000000" pitchFamily="2" charset="2"/>
              <a:buChar char="§"/>
            </a:pPr>
            <a:r>
              <a:rPr lang="es-ES" sz="3200" spc="-70" dirty="0" smtClean="0">
                <a:solidFill>
                  <a:schemeClr val="bg1">
                    <a:lumMod val="50000"/>
                  </a:schemeClr>
                </a:solidFill>
                <a:latin typeface="Segoe UI Light" panose="020B0502040204020203" pitchFamily="34" charset="0"/>
                <a:cs typeface="Segoe UI Light" panose="020B0502040204020203" pitchFamily="34" charset="0"/>
              </a:rPr>
              <a:t>Sabor JavaScript</a:t>
            </a:r>
          </a:p>
          <a:p>
            <a:pPr marL="457200" indent="-457200">
              <a:buFont typeface="Wingdings" panose="05000000000000000000" pitchFamily="2" charset="2"/>
              <a:buChar char="§"/>
            </a:pPr>
            <a:r>
              <a:rPr lang="es-ES" sz="3200" dirty="0" smtClean="0">
                <a:solidFill>
                  <a:schemeClr val="bg1">
                    <a:lumMod val="50000"/>
                  </a:schemeClr>
                </a:solidFill>
                <a:latin typeface="Segoe UI Light" panose="020B0502040204020203" pitchFamily="34" charset="0"/>
                <a:cs typeface="Segoe UI Light" panose="020B0502040204020203" pitchFamily="34" charset="0"/>
              </a:rPr>
              <a:t>Sabor .NET</a:t>
            </a:r>
            <a:endParaRPr lang="es-ES" sz="3200" spc="-70" dirty="0" smtClean="0">
              <a:solidFill>
                <a:schemeClr val="bg1">
                  <a:lumMod val="50000"/>
                </a:schemeClr>
              </a:solidFill>
              <a:latin typeface="Segoe UI Light" panose="020B0502040204020203" pitchFamily="34" charset="0"/>
              <a:cs typeface="Segoe UI Light" panose="020B0502040204020203" pitchFamily="34" charset="0"/>
            </a:endParaRPr>
          </a:p>
          <a:p>
            <a:pPr marL="571500" indent="-571500">
              <a:buFont typeface="Arial" panose="020B0604020202020204" pitchFamily="34" charset="0"/>
              <a:buChar char="•"/>
            </a:pPr>
            <a:endParaRPr lang="es-ES" sz="3599" spc="-70" dirty="0" smtClean="0">
              <a:solidFill>
                <a:schemeClr val="bg1">
                  <a:lumMod val="50000"/>
                </a:schemeClr>
              </a:solidFill>
              <a:latin typeface="Segoe UI Light" panose="020B0502040204020203" pitchFamily="34" charset="0"/>
              <a:cs typeface="Segoe UI Light" panose="020B0502040204020203" pitchFamily="34" charset="0"/>
            </a:endParaRPr>
          </a:p>
          <a:p>
            <a:endParaRPr lang="es-ES" sz="3599" spc="-70" dirty="0">
              <a:solidFill>
                <a:schemeClr val="bg1">
                  <a:lumMod val="50000"/>
                </a:schemeClr>
              </a:solidFill>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a:blip r:embed="rId4"/>
          <a:stretch>
            <a:fillRect/>
          </a:stretch>
        </p:blipFill>
        <p:spPr>
          <a:xfrm>
            <a:off x="7483999" y="5249900"/>
            <a:ext cx="2509707" cy="709742"/>
          </a:xfrm>
          <a:prstGeom prst="rect">
            <a:avLst/>
          </a:prstGeom>
        </p:spPr>
      </p:pic>
      <p:pic>
        <p:nvPicPr>
          <p:cNvPr id="8" name="Picture 7"/>
          <p:cNvPicPr>
            <a:picLocks noChangeAspect="1"/>
          </p:cNvPicPr>
          <p:nvPr/>
        </p:nvPicPr>
        <p:blipFill>
          <a:blip r:embed="rId5"/>
          <a:stretch>
            <a:fillRect/>
          </a:stretch>
        </p:blipFill>
        <p:spPr>
          <a:xfrm>
            <a:off x="6163030" y="2994152"/>
            <a:ext cx="811946" cy="1966550"/>
          </a:xfrm>
          <a:prstGeom prst="rect">
            <a:avLst/>
          </a:prstGeom>
        </p:spPr>
      </p:pic>
      <p:pic>
        <p:nvPicPr>
          <p:cNvPr id="9" name="Picture 8"/>
          <p:cNvPicPr>
            <a:picLocks noChangeAspect="1"/>
          </p:cNvPicPr>
          <p:nvPr/>
        </p:nvPicPr>
        <p:blipFill>
          <a:blip r:embed="rId6"/>
          <a:stretch>
            <a:fillRect/>
          </a:stretch>
        </p:blipFill>
        <p:spPr>
          <a:xfrm>
            <a:off x="7333079" y="2896074"/>
            <a:ext cx="2660626" cy="2125443"/>
          </a:xfrm>
          <a:prstGeom prst="rect">
            <a:avLst/>
          </a:prstGeom>
        </p:spPr>
      </p:pic>
      <p:pic>
        <p:nvPicPr>
          <p:cNvPr id="10" name="Picture 9"/>
          <p:cNvPicPr>
            <a:picLocks noChangeAspect="1"/>
          </p:cNvPicPr>
          <p:nvPr/>
        </p:nvPicPr>
        <p:blipFill>
          <a:blip r:embed="rId7"/>
          <a:stretch>
            <a:fillRect/>
          </a:stretch>
        </p:blipFill>
        <p:spPr>
          <a:xfrm>
            <a:off x="10769118" y="3882188"/>
            <a:ext cx="951609" cy="1091770"/>
          </a:xfrm>
          <a:prstGeom prst="rect">
            <a:avLst/>
          </a:prstGeom>
        </p:spPr>
      </p:pic>
      <p:pic>
        <p:nvPicPr>
          <p:cNvPr id="11" name="Picture 10"/>
          <p:cNvPicPr>
            <a:picLocks noChangeAspect="1"/>
          </p:cNvPicPr>
          <p:nvPr/>
        </p:nvPicPr>
        <p:blipFill>
          <a:blip r:embed="rId8"/>
          <a:stretch>
            <a:fillRect/>
          </a:stretch>
        </p:blipFill>
        <p:spPr>
          <a:xfrm>
            <a:off x="9588828" y="4722514"/>
            <a:ext cx="823011" cy="274337"/>
          </a:xfrm>
          <a:prstGeom prst="rect">
            <a:avLst/>
          </a:prstGeom>
        </p:spPr>
      </p:pic>
      <p:pic>
        <p:nvPicPr>
          <p:cNvPr id="13" name="Picture 12"/>
          <p:cNvPicPr>
            <a:picLocks noChangeAspect="1"/>
          </p:cNvPicPr>
          <p:nvPr/>
        </p:nvPicPr>
        <p:blipFill>
          <a:blip r:embed="rId9"/>
          <a:stretch>
            <a:fillRect/>
          </a:stretch>
        </p:blipFill>
        <p:spPr>
          <a:xfrm>
            <a:off x="7333079" y="6163178"/>
            <a:ext cx="2275048" cy="291269"/>
          </a:xfrm>
          <a:prstGeom prst="rect">
            <a:avLst/>
          </a:prstGeom>
        </p:spPr>
      </p:pic>
      <p:pic>
        <p:nvPicPr>
          <p:cNvPr id="14" name="Picture 13"/>
          <p:cNvPicPr>
            <a:picLocks noChangeAspect="1"/>
          </p:cNvPicPr>
          <p:nvPr/>
        </p:nvPicPr>
        <p:blipFill>
          <a:blip r:embed="rId4"/>
          <a:stretch>
            <a:fillRect/>
          </a:stretch>
        </p:blipFill>
        <p:spPr>
          <a:xfrm>
            <a:off x="7393721" y="5249900"/>
            <a:ext cx="2539342" cy="718123"/>
          </a:xfrm>
          <a:prstGeom prst="rect">
            <a:avLst/>
          </a:prstGeom>
        </p:spPr>
      </p:pic>
      <p:grpSp>
        <p:nvGrpSpPr>
          <p:cNvPr id="20" name="Group 4"/>
          <p:cNvGrpSpPr>
            <a:grpSpLocks noChangeAspect="1"/>
          </p:cNvGrpSpPr>
          <p:nvPr/>
        </p:nvGrpSpPr>
        <p:grpSpPr bwMode="auto">
          <a:xfrm>
            <a:off x="6382145" y="1346207"/>
            <a:ext cx="1847107" cy="1001309"/>
            <a:chOff x="3934" y="997"/>
            <a:chExt cx="1164" cy="631"/>
          </a:xfrm>
        </p:grpSpPr>
        <p:sp>
          <p:nvSpPr>
            <p:cNvPr id="21" name="AutoShape 3"/>
            <p:cNvSpPr>
              <a:spLocks noChangeAspect="1" noChangeArrowheads="1" noTextEdit="1"/>
            </p:cNvSpPr>
            <p:nvPr/>
          </p:nvSpPr>
          <p:spPr bwMode="auto">
            <a:xfrm>
              <a:off x="3934" y="997"/>
              <a:ext cx="1164"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22" name="Freeform 5"/>
            <p:cNvSpPr>
              <a:spLocks/>
            </p:cNvSpPr>
            <p:nvPr/>
          </p:nvSpPr>
          <p:spPr bwMode="auto">
            <a:xfrm>
              <a:off x="3929" y="997"/>
              <a:ext cx="1174" cy="631"/>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grpSp>
      <p:grpSp>
        <p:nvGrpSpPr>
          <p:cNvPr id="23" name="Group 8"/>
          <p:cNvGrpSpPr>
            <a:grpSpLocks noChangeAspect="1"/>
          </p:cNvGrpSpPr>
          <p:nvPr/>
        </p:nvGrpSpPr>
        <p:grpSpPr bwMode="auto">
          <a:xfrm>
            <a:off x="7981669" y="255821"/>
            <a:ext cx="2207325" cy="1248860"/>
            <a:chOff x="4802" y="253"/>
            <a:chExt cx="1391" cy="787"/>
          </a:xfrm>
        </p:grpSpPr>
        <p:sp>
          <p:nvSpPr>
            <p:cNvPr id="24" name="AutoShape 7"/>
            <p:cNvSpPr>
              <a:spLocks noChangeAspect="1" noChangeArrowheads="1" noTextEdit="1"/>
            </p:cNvSpPr>
            <p:nvPr/>
          </p:nvSpPr>
          <p:spPr bwMode="auto">
            <a:xfrm>
              <a:off x="4802" y="253"/>
              <a:ext cx="1391" cy="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25" name="Freeform 9"/>
            <p:cNvSpPr>
              <a:spLocks/>
            </p:cNvSpPr>
            <p:nvPr/>
          </p:nvSpPr>
          <p:spPr bwMode="auto">
            <a:xfrm>
              <a:off x="4809" y="247"/>
              <a:ext cx="1384" cy="787"/>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grpSp>
      <p:grpSp>
        <p:nvGrpSpPr>
          <p:cNvPr id="26" name="Group 12"/>
          <p:cNvGrpSpPr>
            <a:grpSpLocks noChangeAspect="1"/>
          </p:cNvGrpSpPr>
          <p:nvPr/>
        </p:nvGrpSpPr>
        <p:grpSpPr bwMode="auto">
          <a:xfrm>
            <a:off x="10225013" y="5206286"/>
            <a:ext cx="891816" cy="766454"/>
            <a:chOff x="6442" y="3280"/>
            <a:chExt cx="562" cy="483"/>
          </a:xfrm>
        </p:grpSpPr>
        <p:sp>
          <p:nvSpPr>
            <p:cNvPr id="27" name="AutoShape 11"/>
            <p:cNvSpPr>
              <a:spLocks noChangeAspect="1" noChangeArrowheads="1" noTextEdit="1"/>
            </p:cNvSpPr>
            <p:nvPr/>
          </p:nvSpPr>
          <p:spPr bwMode="auto">
            <a:xfrm>
              <a:off x="6442" y="3280"/>
              <a:ext cx="562"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28" name="Freeform 13"/>
            <p:cNvSpPr>
              <a:spLocks noEditPoints="1"/>
            </p:cNvSpPr>
            <p:nvPr/>
          </p:nvSpPr>
          <p:spPr bwMode="auto">
            <a:xfrm>
              <a:off x="6444" y="3280"/>
              <a:ext cx="558" cy="483"/>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29" name="Freeform 14"/>
            <p:cNvSpPr>
              <a:spLocks/>
            </p:cNvSpPr>
            <p:nvPr/>
          </p:nvSpPr>
          <p:spPr bwMode="auto">
            <a:xfrm>
              <a:off x="6514" y="3469"/>
              <a:ext cx="58" cy="72"/>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0" name="Freeform 15"/>
            <p:cNvSpPr>
              <a:spLocks/>
            </p:cNvSpPr>
            <p:nvPr/>
          </p:nvSpPr>
          <p:spPr bwMode="auto">
            <a:xfrm>
              <a:off x="6600"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8 w 38"/>
                <a:gd name="T11" fmla="*/ 6 h 70"/>
                <a:gd name="T12" fmla="*/ 8 w 38"/>
                <a:gd name="T13" fmla="*/ 29 h 70"/>
                <a:gd name="T14" fmla="*/ 34 w 38"/>
                <a:gd name="T15" fmla="*/ 29 h 70"/>
                <a:gd name="T16" fmla="*/ 34 w 38"/>
                <a:gd name="T17" fmla="*/ 37 h 70"/>
                <a:gd name="T18" fmla="*/ 8 w 38"/>
                <a:gd name="T19" fmla="*/ 37 h 70"/>
                <a:gd name="T20" fmla="*/ 8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8" y="6"/>
                  </a:lnTo>
                  <a:lnTo>
                    <a:pt x="8" y="29"/>
                  </a:lnTo>
                  <a:lnTo>
                    <a:pt x="34" y="29"/>
                  </a:lnTo>
                  <a:lnTo>
                    <a:pt x="34" y="37"/>
                  </a:lnTo>
                  <a:lnTo>
                    <a:pt x="8" y="37"/>
                  </a:lnTo>
                  <a:lnTo>
                    <a:pt x="8"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1" name="Freeform 16"/>
            <p:cNvSpPr>
              <a:spLocks/>
            </p:cNvSpPr>
            <p:nvPr/>
          </p:nvSpPr>
          <p:spPr bwMode="auto">
            <a:xfrm>
              <a:off x="6662"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9 w 38"/>
                <a:gd name="T11" fmla="*/ 6 h 70"/>
                <a:gd name="T12" fmla="*/ 9 w 38"/>
                <a:gd name="T13" fmla="*/ 29 h 70"/>
                <a:gd name="T14" fmla="*/ 35 w 38"/>
                <a:gd name="T15" fmla="*/ 29 h 70"/>
                <a:gd name="T16" fmla="*/ 35 w 38"/>
                <a:gd name="T17" fmla="*/ 37 h 70"/>
                <a:gd name="T18" fmla="*/ 9 w 38"/>
                <a:gd name="T19" fmla="*/ 37 h 70"/>
                <a:gd name="T20" fmla="*/ 9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9" y="6"/>
                  </a:lnTo>
                  <a:lnTo>
                    <a:pt x="9" y="29"/>
                  </a:lnTo>
                  <a:lnTo>
                    <a:pt x="35" y="29"/>
                  </a:lnTo>
                  <a:lnTo>
                    <a:pt x="35" y="37"/>
                  </a:lnTo>
                  <a:lnTo>
                    <a:pt x="9" y="37"/>
                  </a:lnTo>
                  <a:lnTo>
                    <a:pt x="9"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2" name="Freeform 17"/>
            <p:cNvSpPr>
              <a:spLocks/>
            </p:cNvSpPr>
            <p:nvPr/>
          </p:nvSpPr>
          <p:spPr bwMode="auto">
            <a:xfrm>
              <a:off x="6725" y="3471"/>
              <a:ext cx="49" cy="70"/>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3" name="Freeform 18"/>
            <p:cNvSpPr>
              <a:spLocks noEditPoints="1"/>
            </p:cNvSpPr>
            <p:nvPr/>
          </p:nvSpPr>
          <p:spPr bwMode="auto">
            <a:xfrm>
              <a:off x="6444" y="3280"/>
              <a:ext cx="558" cy="483"/>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4" name="Freeform 19"/>
            <p:cNvSpPr>
              <a:spLocks/>
            </p:cNvSpPr>
            <p:nvPr/>
          </p:nvSpPr>
          <p:spPr bwMode="auto">
            <a:xfrm>
              <a:off x="6514" y="3469"/>
              <a:ext cx="58" cy="72"/>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5" name="Freeform 20"/>
            <p:cNvSpPr>
              <a:spLocks/>
            </p:cNvSpPr>
            <p:nvPr/>
          </p:nvSpPr>
          <p:spPr bwMode="auto">
            <a:xfrm>
              <a:off x="6600"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8 w 38"/>
                <a:gd name="T11" fmla="*/ 6 h 70"/>
                <a:gd name="T12" fmla="*/ 8 w 38"/>
                <a:gd name="T13" fmla="*/ 29 h 70"/>
                <a:gd name="T14" fmla="*/ 34 w 38"/>
                <a:gd name="T15" fmla="*/ 29 h 70"/>
                <a:gd name="T16" fmla="*/ 34 w 38"/>
                <a:gd name="T17" fmla="*/ 37 h 70"/>
                <a:gd name="T18" fmla="*/ 8 w 38"/>
                <a:gd name="T19" fmla="*/ 37 h 70"/>
                <a:gd name="T20" fmla="*/ 8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8" y="6"/>
                  </a:lnTo>
                  <a:lnTo>
                    <a:pt x="8" y="29"/>
                  </a:lnTo>
                  <a:lnTo>
                    <a:pt x="34" y="29"/>
                  </a:lnTo>
                  <a:lnTo>
                    <a:pt x="34" y="37"/>
                  </a:lnTo>
                  <a:lnTo>
                    <a:pt x="8" y="37"/>
                  </a:lnTo>
                  <a:lnTo>
                    <a:pt x="8"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6" name="Freeform 21"/>
            <p:cNvSpPr>
              <a:spLocks/>
            </p:cNvSpPr>
            <p:nvPr/>
          </p:nvSpPr>
          <p:spPr bwMode="auto">
            <a:xfrm>
              <a:off x="6662"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9 w 38"/>
                <a:gd name="T11" fmla="*/ 6 h 70"/>
                <a:gd name="T12" fmla="*/ 9 w 38"/>
                <a:gd name="T13" fmla="*/ 29 h 70"/>
                <a:gd name="T14" fmla="*/ 35 w 38"/>
                <a:gd name="T15" fmla="*/ 29 h 70"/>
                <a:gd name="T16" fmla="*/ 35 w 38"/>
                <a:gd name="T17" fmla="*/ 37 h 70"/>
                <a:gd name="T18" fmla="*/ 9 w 38"/>
                <a:gd name="T19" fmla="*/ 37 h 70"/>
                <a:gd name="T20" fmla="*/ 9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9" y="6"/>
                  </a:lnTo>
                  <a:lnTo>
                    <a:pt x="9" y="29"/>
                  </a:lnTo>
                  <a:lnTo>
                    <a:pt x="35" y="29"/>
                  </a:lnTo>
                  <a:lnTo>
                    <a:pt x="35" y="37"/>
                  </a:lnTo>
                  <a:lnTo>
                    <a:pt x="9" y="37"/>
                  </a:lnTo>
                  <a:lnTo>
                    <a:pt x="9"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7" name="Freeform 22"/>
            <p:cNvSpPr>
              <a:spLocks/>
            </p:cNvSpPr>
            <p:nvPr/>
          </p:nvSpPr>
          <p:spPr bwMode="auto">
            <a:xfrm>
              <a:off x="6725" y="3471"/>
              <a:ext cx="49" cy="70"/>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8" name="Rectangle 23"/>
            <p:cNvSpPr>
              <a:spLocks noChangeArrowheads="1"/>
            </p:cNvSpPr>
            <p:nvPr/>
          </p:nvSpPr>
          <p:spPr bwMode="auto">
            <a:xfrm>
              <a:off x="6843" y="3372"/>
              <a:ext cx="3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9" name="Rectangle 24"/>
            <p:cNvSpPr>
              <a:spLocks noChangeArrowheads="1"/>
            </p:cNvSpPr>
            <p:nvPr/>
          </p:nvSpPr>
          <p:spPr bwMode="auto">
            <a:xfrm>
              <a:off x="6843" y="3594"/>
              <a:ext cx="3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grpSp>
    </p:spTree>
    <p:extLst>
      <p:ext uri="{BB962C8B-B14F-4D97-AF65-F5344CB8AC3E}">
        <p14:creationId xmlns:p14="http://schemas.microsoft.com/office/powerpoint/2010/main" val="210245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Uso</a:t>
            </a:r>
            <a:r>
              <a:rPr lang="en-US" dirty="0" smtClean="0"/>
              <a:t> del </a:t>
            </a:r>
            <a:r>
              <a:rPr lang="en-US" dirty="0" err="1" smtClean="0"/>
              <a:t>sabor</a:t>
            </a:r>
            <a:r>
              <a:rPr lang="en-US" dirty="0" smtClean="0"/>
              <a:t> JavaScript</a:t>
            </a:r>
            <a:endParaRPr lang="en-US" dirty="0"/>
          </a:p>
        </p:txBody>
      </p:sp>
      <p:sp>
        <p:nvSpPr>
          <p:cNvPr id="5" name="Marcador de texto 4"/>
          <p:cNvSpPr>
            <a:spLocks noGrp="1"/>
          </p:cNvSpPr>
          <p:nvPr>
            <p:ph type="body" sz="quarter" idx="10"/>
          </p:nvPr>
        </p:nvSpPr>
        <p:spPr/>
        <p:txBody>
          <a:bodyPr/>
          <a:lstStyle/>
          <a:p>
            <a:endParaRPr lang="es-E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202" y="976499"/>
            <a:ext cx="7888198" cy="51650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7279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Crear</a:t>
            </a:r>
            <a:r>
              <a:rPr lang="en-US" dirty="0" smtClean="0"/>
              <a:t> </a:t>
            </a:r>
            <a:r>
              <a:rPr lang="en-US" dirty="0" err="1" smtClean="0"/>
              <a:t>Elementos</a:t>
            </a:r>
            <a:r>
              <a:rPr lang="en-US" dirty="0" smtClean="0"/>
              <a:t> de </a:t>
            </a:r>
            <a:r>
              <a:rPr lang="en-US" dirty="0" err="1" smtClean="0"/>
              <a:t>Lista</a:t>
            </a:r>
            <a:endParaRPr lang="en-US" dirty="0"/>
          </a:p>
        </p:txBody>
      </p:sp>
      <p:sp>
        <p:nvSpPr>
          <p:cNvPr id="5" name="Marcador de texto 4"/>
          <p:cNvSpPr>
            <a:spLocks noGrp="1"/>
          </p:cNvSpPr>
          <p:nvPr>
            <p:ph type="body" sz="quarter" idx="10"/>
          </p:nvPr>
        </p:nvSpPr>
        <p:spPr/>
        <p:txBody>
          <a:bodyPr/>
          <a:lstStyle/>
          <a:p>
            <a:endParaRPr lang="es-ES"/>
          </a:p>
        </p:txBody>
      </p:sp>
      <p:sp>
        <p:nvSpPr>
          <p:cNvPr id="3" name="Slide Number Placeholder 2"/>
          <p:cNvSpPr>
            <a:spLocks noGrp="1"/>
          </p:cNvSpPr>
          <p:nvPr>
            <p:ph type="sldNum" sz="quarter" idx="12"/>
          </p:nvPr>
        </p:nvSpPr>
        <p:spPr/>
        <p:txBody>
          <a:bodyPr/>
          <a:lstStyle/>
          <a:p>
            <a:fld id="{727B4C2D-45E2-4621-8491-2995EB46A674}" type="slidenum">
              <a:rPr lang="en-US" smtClean="0"/>
              <a:pPr/>
              <a:t>31</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86" y="1300925"/>
            <a:ext cx="8184913" cy="28062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4161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Actualizar</a:t>
            </a:r>
            <a:r>
              <a:rPr lang="en-US" dirty="0" smtClean="0"/>
              <a:t> </a:t>
            </a:r>
            <a:r>
              <a:rPr lang="en-US" dirty="0" err="1" smtClean="0"/>
              <a:t>Elementos</a:t>
            </a:r>
            <a:r>
              <a:rPr lang="en-US" dirty="0" smtClean="0"/>
              <a:t> de </a:t>
            </a:r>
            <a:r>
              <a:rPr lang="en-US" dirty="0" err="1" smtClean="0"/>
              <a:t>Lista</a:t>
            </a:r>
            <a:endParaRPr lang="en-US" dirty="0"/>
          </a:p>
        </p:txBody>
      </p:sp>
      <p:sp>
        <p:nvSpPr>
          <p:cNvPr id="5" name="Marcador de texto 4"/>
          <p:cNvSpPr>
            <a:spLocks noGrp="1"/>
          </p:cNvSpPr>
          <p:nvPr>
            <p:ph type="body" sz="quarter" idx="10"/>
          </p:nvPr>
        </p:nvSpPr>
        <p:spPr/>
        <p:txBody>
          <a:bodyPr/>
          <a:lstStyle/>
          <a:p>
            <a:endParaRPr lang="es-ES"/>
          </a:p>
        </p:txBody>
      </p:sp>
      <p:sp>
        <p:nvSpPr>
          <p:cNvPr id="3" name="Slide Number Placeholder 2"/>
          <p:cNvSpPr>
            <a:spLocks noGrp="1"/>
          </p:cNvSpPr>
          <p:nvPr>
            <p:ph type="sldNum" sz="quarter" idx="12"/>
          </p:nvPr>
        </p:nvSpPr>
        <p:spPr/>
        <p:txBody>
          <a:bodyPr/>
          <a:lstStyle/>
          <a:p>
            <a:fld id="{727B4C2D-45E2-4621-8491-2995EB46A674}" type="slidenum">
              <a:rPr lang="en-US" smtClean="0"/>
              <a:pPr/>
              <a:t>32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1574301"/>
            <a:ext cx="8131390" cy="28170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3699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Borrar</a:t>
            </a:r>
            <a:r>
              <a:rPr lang="en-US" dirty="0" smtClean="0"/>
              <a:t> </a:t>
            </a:r>
            <a:r>
              <a:rPr lang="en-US" dirty="0" err="1" smtClean="0"/>
              <a:t>Elementos</a:t>
            </a:r>
            <a:r>
              <a:rPr lang="en-US" dirty="0" smtClean="0"/>
              <a:t> de </a:t>
            </a:r>
            <a:r>
              <a:rPr lang="en-US" dirty="0" err="1" smtClean="0"/>
              <a:t>Lista</a:t>
            </a:r>
            <a:endParaRPr lang="en-US" dirty="0"/>
          </a:p>
        </p:txBody>
      </p:sp>
      <p:sp>
        <p:nvSpPr>
          <p:cNvPr id="5" name="Marcador de texto 4"/>
          <p:cNvSpPr>
            <a:spLocks noGrp="1"/>
          </p:cNvSpPr>
          <p:nvPr>
            <p:ph type="body" sz="quarter" idx="10"/>
          </p:nvPr>
        </p:nvSpPr>
        <p:spPr/>
        <p:txBody>
          <a:bodyPr/>
          <a:lstStyle/>
          <a:p>
            <a:endParaRPr lang="es-ES"/>
          </a:p>
        </p:txBody>
      </p:sp>
      <p:sp>
        <p:nvSpPr>
          <p:cNvPr id="3" name="Slide Number Placeholder 2"/>
          <p:cNvSpPr>
            <a:spLocks noGrp="1"/>
          </p:cNvSpPr>
          <p:nvPr>
            <p:ph type="sldNum" sz="quarter" idx="12"/>
          </p:nvPr>
        </p:nvSpPr>
        <p:spPr/>
        <p:txBody>
          <a:bodyPr/>
          <a:lstStyle/>
          <a:p>
            <a:fld id="{727B4C2D-45E2-4621-8491-2995EB46A674}" type="slidenum">
              <a:rPr lang="en-US" smtClean="0"/>
              <a:pPr/>
              <a:t>33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95" y="1746902"/>
            <a:ext cx="7823410" cy="19558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1192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s-ES" dirty="0" smtClean="0"/>
              <a:t>Demo - JavaScript</a:t>
            </a:r>
            <a:endParaRPr lang="es-ES"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7496" y="185898"/>
            <a:ext cx="4491043" cy="28262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172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ES" dirty="0" smtClean="0"/>
              <a:t>Sabor .NET</a:t>
            </a:r>
            <a:endParaRPr lang="es-ES" dirty="0"/>
          </a:p>
        </p:txBody>
      </p:sp>
      <p:sp>
        <p:nvSpPr>
          <p:cNvPr id="9" name="Subtitle 4"/>
          <p:cNvSpPr>
            <a:spLocks noGrp="1"/>
          </p:cNvSpPr>
          <p:nvPr>
            <p:ph type="subTitle" idx="1"/>
          </p:nvPr>
        </p:nvSpPr>
        <p:spPr/>
        <p:txBody>
          <a:bodyPr/>
          <a:lstStyle/>
          <a:p>
            <a:pPr lvl="0"/>
            <a:endParaRPr lang="en-U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390" y="4110988"/>
            <a:ext cx="1289369" cy="2041501"/>
          </a:xfrm>
          <a:prstGeom prst="rect">
            <a:avLst/>
          </a:prstGeom>
        </p:spPr>
      </p:pic>
    </p:spTree>
    <p:extLst>
      <p:ext uri="{BB962C8B-B14F-4D97-AF65-F5344CB8AC3E}">
        <p14:creationId xmlns:p14="http://schemas.microsoft.com/office/powerpoint/2010/main" val="108475518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Uso</a:t>
            </a:r>
            <a:r>
              <a:rPr lang="en-US" dirty="0" smtClean="0"/>
              <a:t> del </a:t>
            </a:r>
            <a:r>
              <a:rPr lang="en-US" dirty="0" err="1" smtClean="0"/>
              <a:t>sabor</a:t>
            </a:r>
            <a:r>
              <a:rPr lang="en-US" dirty="0" smtClean="0"/>
              <a:t> .NET</a:t>
            </a:r>
            <a:endParaRPr lang="en-US" dirty="0"/>
          </a:p>
        </p:txBody>
      </p:sp>
      <p:sp>
        <p:nvSpPr>
          <p:cNvPr id="2" name="Marcador de texto 1"/>
          <p:cNvSpPr>
            <a:spLocks noGrp="1"/>
          </p:cNvSpPr>
          <p:nvPr>
            <p:ph type="body" sz="quarter" idx="10"/>
          </p:nvPr>
        </p:nvSpPr>
        <p:spPr>
          <a:xfrm>
            <a:off x="519113" y="1501871"/>
            <a:ext cx="11149013" cy="2043636"/>
          </a:xfrm>
        </p:spPr>
        <p:txBody>
          <a:bodyPr/>
          <a:lstStyle/>
          <a:p>
            <a:endParaRPr lang="es-E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36</a:t>
            </a:fld>
            <a:endParaRPr lang="en-US" dirty="0">
              <a:gradFill>
                <a:gsLst>
                  <a:gs pos="100000">
                    <a:srgbClr val="797A7D"/>
                  </a:gs>
                  <a:gs pos="0">
                    <a:srgbClr val="797A7D"/>
                  </a:gs>
                </a:gsLst>
                <a:lin ang="5400000" scaled="0"/>
              </a:gradFill>
            </a:endParaRPr>
          </a:p>
        </p:txBody>
      </p:sp>
      <p:pic>
        <p:nvPicPr>
          <p:cNvPr id="11" name="Imagen 10"/>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848"/>
          <a:stretch/>
        </p:blipFill>
        <p:spPr bwMode="auto">
          <a:xfrm>
            <a:off x="175226" y="976498"/>
            <a:ext cx="4232446" cy="3887601"/>
          </a:xfrm>
          <a:prstGeom prst="rect">
            <a:avLst/>
          </a:prstGeom>
          <a:ln>
            <a:noFill/>
          </a:ln>
          <a:effectLst>
            <a:outerShdw blurRad="292100" dist="139700" dir="2700000" algn="tl" rotWithShape="0">
              <a:srgbClr val="333333">
                <a:alpha val="65000"/>
              </a:srgbClr>
            </a:outerShdw>
          </a:effectLst>
          <a:extLst>
            <a:ext uri="{91240B29-F687-4F45-9708-019B960494DF}">
              <a14:hiddenLine xmlns:a14="http://schemas.microsoft.com/office/drawing/2010/main" w="9525">
                <a:solidFill>
                  <a:schemeClr val="tx1"/>
                </a:solidFill>
                <a:miter lim="800000"/>
                <a:headEnd/>
                <a:tailEnd/>
              </a14:hiddenLine>
            </a:ext>
          </a:extLst>
        </p:spPr>
      </p:pic>
      <p:pic>
        <p:nvPicPr>
          <p:cNvPr id="12" name="Imagen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44585" y="793574"/>
            <a:ext cx="3705632" cy="10375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Imagen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32886" y="2087062"/>
            <a:ext cx="5727527" cy="1202533"/>
          </a:xfrm>
          <a:prstGeom prst="rect">
            <a:avLst/>
          </a:prstGeom>
          <a:ln>
            <a:noFill/>
          </a:ln>
          <a:effectLst>
            <a:outerShdw blurRad="292100" dist="139700" dir="2700000" algn="tl" rotWithShape="0">
              <a:srgbClr val="333333">
                <a:alpha val="65000"/>
              </a:srgbClr>
            </a:outerShdw>
          </a:effectLst>
          <a:extLst>
            <a:ext uri="{91240B29-F687-4F45-9708-019B960494DF}">
              <a14:hiddenLine xmlns:a14="http://schemas.microsoft.com/office/drawing/2010/main" w="9525">
                <a:solidFill>
                  <a:schemeClr val="tx1"/>
                </a:solidFill>
                <a:miter lim="800000"/>
                <a:headEnd/>
                <a:tailEnd/>
              </a14:hiddenLine>
            </a:ext>
          </a:extLst>
        </p:spPr>
      </p:pic>
      <p:pic>
        <p:nvPicPr>
          <p:cNvPr id="14" name="Imagen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13499" y="3522779"/>
            <a:ext cx="5225777" cy="1341319"/>
          </a:xfrm>
          <a:prstGeom prst="rect">
            <a:avLst/>
          </a:prstGeom>
          <a:ln>
            <a:noFill/>
          </a:ln>
          <a:effectLst>
            <a:outerShdw blurRad="292100" dist="139700" dir="2700000" algn="tl" rotWithShape="0">
              <a:srgbClr val="333333">
                <a:alpha val="65000"/>
              </a:srgbClr>
            </a:outerShdw>
          </a:effectLst>
          <a:extLst>
            <a:ext uri="{91240B29-F687-4F45-9708-019B960494DF}">
              <a14:hiddenLine xmlns:a14="http://schemas.microsoft.com/office/drawing/2010/main" w="9525">
                <a:solidFill>
                  <a:schemeClr val="tx1"/>
                </a:solidFill>
                <a:miter lim="800000"/>
                <a:headEnd/>
                <a:tailEnd/>
              </a14:hiddenLine>
            </a:ext>
          </a:extLst>
        </p:spPr>
      </p:pic>
      <p:sp>
        <p:nvSpPr>
          <p:cNvPr id="15" name="TextBox 7"/>
          <p:cNvSpPr txBox="1"/>
          <p:nvPr/>
        </p:nvSpPr>
        <p:spPr>
          <a:xfrm>
            <a:off x="6292612" y="4864099"/>
            <a:ext cx="5731114" cy="1323439"/>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342900" marR="0" lvl="0" indent="-342900" defTabSz="4572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s-ES" sz="2000" b="0" i="0" u="none" strike="noStrike" kern="0" cap="none" spc="0" normalizeH="0" baseline="0" noProof="0" dirty="0" smtClean="0">
                <a:ln>
                  <a:noFill/>
                </a:ln>
                <a:solidFill>
                  <a:prstClr val="black"/>
                </a:solidFill>
                <a:effectLst/>
                <a:uLnTx/>
                <a:uFillTx/>
                <a:latin typeface="Calibri"/>
                <a:ea typeface="+mn-ea"/>
                <a:cs typeface="+mn-cs"/>
              </a:rPr>
              <a:t>Load() and </a:t>
            </a:r>
            <a:r>
              <a:rPr kumimoji="0" lang="es-ES" sz="2000" b="0" i="0" u="none" strike="noStrike" kern="0" cap="none" spc="0" normalizeH="0" baseline="0" noProof="0" dirty="0" err="1" smtClean="0">
                <a:ln>
                  <a:noFill/>
                </a:ln>
                <a:solidFill>
                  <a:prstClr val="black"/>
                </a:solidFill>
                <a:effectLst/>
                <a:uLnTx/>
                <a:uFillTx/>
                <a:latin typeface="Calibri"/>
                <a:ea typeface="+mn-ea"/>
                <a:cs typeface="+mn-cs"/>
              </a:rPr>
              <a:t>LoadQuery</a:t>
            </a:r>
            <a:r>
              <a:rPr kumimoji="0" lang="es-ES" sz="2000" b="0" i="0" u="none" strike="noStrike" kern="0" cap="none" spc="0" normalizeH="0" baseline="0" noProof="0" dirty="0" smtClean="0">
                <a:ln>
                  <a:noFill/>
                </a:ln>
                <a:solidFill>
                  <a:prstClr val="black"/>
                </a:solidFill>
                <a:effectLst/>
                <a:uLnTx/>
                <a:uFillTx/>
                <a:latin typeface="Calibri"/>
                <a:ea typeface="+mn-ea"/>
                <a:cs typeface="+mn-cs"/>
              </a:rPr>
              <a:t>() inicializan las propiedades</a:t>
            </a:r>
          </a:p>
          <a:p>
            <a:pPr marL="342900" marR="0" lvl="0" indent="-342900" defTabSz="4572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s-ES" sz="2000" b="0" i="0" u="none" strike="noStrike" kern="0" cap="none" spc="0" normalizeH="0" baseline="0" noProof="0" dirty="0" err="1" smtClean="0">
                <a:ln>
                  <a:noFill/>
                </a:ln>
                <a:solidFill>
                  <a:prstClr val="black"/>
                </a:solidFill>
                <a:effectLst/>
                <a:uLnTx/>
                <a:uFillTx/>
                <a:latin typeface="Calibri"/>
                <a:ea typeface="+mn-ea"/>
                <a:cs typeface="+mn-cs"/>
              </a:rPr>
              <a:t>ExecuteQuery</a:t>
            </a:r>
            <a:r>
              <a:rPr kumimoji="0" lang="es-ES" sz="2000" b="0" i="0" u="none" strike="noStrike" kern="0" cap="none" spc="0" normalizeH="0" baseline="0" noProof="0" dirty="0" smtClean="0">
                <a:ln>
                  <a:noFill/>
                </a:ln>
                <a:solidFill>
                  <a:prstClr val="black"/>
                </a:solidFill>
                <a:effectLst/>
                <a:uLnTx/>
                <a:uFillTx/>
                <a:latin typeface="Calibri"/>
                <a:ea typeface="+mn-ea"/>
                <a:cs typeface="+mn-cs"/>
              </a:rPr>
              <a:t>() realiza la llamada al servidor</a:t>
            </a:r>
          </a:p>
          <a:p>
            <a:pPr marL="342900" marR="0" lvl="0" indent="-342900" defTabSz="4572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s-ES" sz="2000" b="0" i="0" u="none" strike="noStrike" kern="0" cap="none" spc="0" normalizeH="0" baseline="0" noProof="0" dirty="0" smtClean="0">
                <a:ln>
                  <a:noFill/>
                </a:ln>
                <a:solidFill>
                  <a:prstClr val="black"/>
                </a:solidFill>
                <a:effectLst/>
                <a:uLnTx/>
                <a:uFillTx/>
                <a:latin typeface="Calibri"/>
                <a:ea typeface="+mn-ea"/>
                <a:cs typeface="+mn-cs"/>
              </a:rPr>
              <a:t>Podemos tener excepciones de tipo </a:t>
            </a:r>
            <a:r>
              <a:rPr kumimoji="0" lang="es-ES" sz="2000" b="0" i="0" u="none" strike="noStrike" kern="0" cap="none" spc="0" normalizeH="0" baseline="0" noProof="0" dirty="0" err="1" smtClean="0">
                <a:ln>
                  <a:noFill/>
                </a:ln>
                <a:solidFill>
                  <a:prstClr val="black"/>
                </a:solidFill>
                <a:effectLst/>
                <a:uLnTx/>
                <a:uFillTx/>
                <a:latin typeface="Calibri"/>
                <a:ea typeface="+mn-ea"/>
                <a:cs typeface="+mn-cs"/>
              </a:rPr>
              <a:t>PropertyOrFieldNotInitializedException</a:t>
            </a:r>
            <a:endParaRPr kumimoji="0" lang="en-US" sz="2000" b="0" i="0" u="none" strike="noStrike" kern="0" cap="none" spc="0" normalizeH="0" baseline="0" noProof="0" dirty="0" smtClean="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3557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Uso</a:t>
            </a:r>
            <a:r>
              <a:rPr lang="en-US" dirty="0" smtClean="0"/>
              <a:t> del </a:t>
            </a:r>
            <a:r>
              <a:rPr lang="en-US" dirty="0" err="1" smtClean="0"/>
              <a:t>sabor</a:t>
            </a:r>
            <a:r>
              <a:rPr lang="en-US" dirty="0" smtClean="0"/>
              <a:t> .NET</a:t>
            </a:r>
            <a:endParaRPr lang="en-US" dirty="0"/>
          </a:p>
        </p:txBody>
      </p:sp>
      <p:sp>
        <p:nvSpPr>
          <p:cNvPr id="2" name="Marcador de texto 1"/>
          <p:cNvSpPr>
            <a:spLocks noGrp="1"/>
          </p:cNvSpPr>
          <p:nvPr>
            <p:ph type="body" sz="quarter" idx="10"/>
          </p:nvPr>
        </p:nvSpPr>
        <p:spPr/>
        <p:txBody>
          <a:bodyPr/>
          <a:lstStyle/>
          <a:p>
            <a:endParaRPr lang="es-ES"/>
          </a:p>
        </p:txBody>
      </p:sp>
      <p:sp>
        <p:nvSpPr>
          <p:cNvPr id="4" name="Slide Number Placeholder 3"/>
          <p:cNvSpPr>
            <a:spLocks noGrp="1"/>
          </p:cNvSpPr>
          <p:nvPr>
            <p:ph type="sldNum" sz="quarter" idx="12"/>
          </p:nvPr>
        </p:nvSpPr>
        <p:spPr/>
        <p:txBody>
          <a:bodyPr/>
          <a:lstStyle/>
          <a:p>
            <a:fld id="{727B4C2D-45E2-4621-8491-2995EB46A674}" type="slidenum">
              <a:rPr lang="en-US" smtClean="0"/>
              <a:pPr/>
              <a:t>37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51" y="1447799"/>
            <a:ext cx="10221034" cy="30790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40686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s-ES" dirty="0" smtClean="0"/>
              <a:t>Demo - Sabor .NET</a:t>
            </a:r>
            <a:endParaRPr lang="es-ES"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7496" y="185898"/>
            <a:ext cx="4491043" cy="28262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2228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p:txBody>
          <a:bodyPr/>
          <a:lstStyle/>
          <a:p>
            <a:r>
              <a:rPr lang="es-ES" u="sng" dirty="0">
                <a:hlinkClick r:id="rId2"/>
              </a:rPr>
              <a:t>http://www.metricsthatmatter.com/student/evaluation.asp?k=16302&amp;i=892358</a:t>
            </a:r>
            <a:endParaRPr lang="es-ES" dirty="0"/>
          </a:p>
        </p:txBody>
      </p:sp>
      <p:sp>
        <p:nvSpPr>
          <p:cNvPr id="4" name="Título 3"/>
          <p:cNvSpPr>
            <a:spLocks noGrp="1"/>
          </p:cNvSpPr>
          <p:nvPr>
            <p:ph type="title"/>
          </p:nvPr>
        </p:nvSpPr>
        <p:spPr/>
        <p:txBody>
          <a:bodyPr/>
          <a:lstStyle/>
          <a:p>
            <a:r>
              <a:rPr lang="es-ES" dirty="0" smtClean="0"/>
              <a:t>Encuesta </a:t>
            </a:r>
            <a:r>
              <a:rPr lang="es-ES" smtClean="0"/>
              <a:t>de </a:t>
            </a:r>
            <a:r>
              <a:rPr lang="es-ES" smtClean="0"/>
              <a:t>Satisfacción</a:t>
            </a:r>
            <a:endParaRPr lang="es-ES" dirty="0"/>
          </a:p>
        </p:txBody>
      </p:sp>
    </p:spTree>
    <p:extLst>
      <p:ext uri="{BB962C8B-B14F-4D97-AF65-F5344CB8AC3E}">
        <p14:creationId xmlns:p14="http://schemas.microsoft.com/office/powerpoint/2010/main" val="36681233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 dirty="0" err="1" smtClean="0"/>
              <a:t>APIs</a:t>
            </a:r>
            <a:r>
              <a:rPr lang="es-ES" dirty="0" smtClean="0"/>
              <a:t> de Office 365</a:t>
            </a:r>
            <a:endParaRPr lang="es-ES" dirty="0"/>
          </a:p>
        </p:txBody>
      </p:sp>
      <p:sp>
        <p:nvSpPr>
          <p:cNvPr id="2" name="Marcador de texto 1"/>
          <p:cNvSpPr>
            <a:spLocks noGrp="1"/>
          </p:cNvSpPr>
          <p:nvPr>
            <p:ph type="body" sz="quarter" idx="10"/>
          </p:nvPr>
        </p:nvSpPr>
        <p:spPr/>
        <p:txBody>
          <a:bodyPr/>
          <a:lstStyle/>
          <a:p>
            <a:endParaRPr lang="es-ES"/>
          </a:p>
        </p:txBody>
      </p:sp>
      <p:grpSp>
        <p:nvGrpSpPr>
          <p:cNvPr id="96" name="Group 49"/>
          <p:cNvGrpSpPr/>
          <p:nvPr/>
        </p:nvGrpSpPr>
        <p:grpSpPr>
          <a:xfrm>
            <a:off x="5851299" y="976499"/>
            <a:ext cx="2790579" cy="5385795"/>
            <a:chOff x="5859729" y="1200150"/>
            <a:chExt cx="2310892" cy="5495222"/>
          </a:xfrm>
        </p:grpSpPr>
        <p:grpSp>
          <p:nvGrpSpPr>
            <p:cNvPr id="97" name="Group 4"/>
            <p:cNvGrpSpPr/>
            <p:nvPr/>
          </p:nvGrpSpPr>
          <p:grpSpPr>
            <a:xfrm>
              <a:off x="5859729" y="1200150"/>
              <a:ext cx="2310892" cy="5495222"/>
              <a:chOff x="5859729" y="1200150"/>
              <a:chExt cx="2310892" cy="5495222"/>
            </a:xfrm>
          </p:grpSpPr>
          <p:sp>
            <p:nvSpPr>
              <p:cNvPr id="99" name="Freeform 12"/>
              <p:cNvSpPr/>
              <p:nvPr/>
            </p:nvSpPr>
            <p:spPr>
              <a:xfrm>
                <a:off x="5859729" y="1200150"/>
                <a:ext cx="231089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solidFill>
                <a:srgbClr val="DC3C00">
                  <a:hueOff val="0"/>
                  <a:satOff val="0"/>
                  <a:lumOff val="0"/>
                  <a:alphaOff val="0"/>
                </a:srgbClr>
              </a:solidFill>
              <a:ln w="10795" cap="flat" cmpd="sng" algn="ctr">
                <a:noFill/>
                <a:prstDash val="solid"/>
              </a:ln>
              <a:effectLst/>
            </p:spPr>
            <p:txBody>
              <a:bodyPr spcFirstLastPara="0" vert="horz" wrap="square" lIns="182807" tIns="146246" rIns="182807" bIns="146246" numCol="1" spcCol="1270" anchor="t" anchorCtr="0">
                <a:noAutofit/>
              </a:bodyPr>
              <a:lstStyle/>
              <a:p>
                <a:pPr marL="0" marR="0" lvl="0" indent="0" defTabSz="1480789" eaLnBrk="1" fontAlgn="auto" latinLnBrk="0" hangingPunct="1">
                  <a:lnSpc>
                    <a:spcPct val="90000"/>
                  </a:lnSpc>
                  <a:spcBef>
                    <a:spcPct val="0"/>
                  </a:spcBef>
                  <a:spcAft>
                    <a:spcPct val="35000"/>
                  </a:spcAft>
                  <a:buClrTx/>
                  <a:buSzTx/>
                  <a:buFontTx/>
                  <a:buNone/>
                  <a:tabLst/>
                  <a:defRPr/>
                </a:pPr>
                <a:r>
                  <a:rPr kumimoji="0" lang="es-ES" sz="2940" b="0" i="0" u="none" strike="noStrike" kern="0" cap="none" spc="0" normalizeH="0" baseline="0" dirty="0" smtClean="0">
                    <a:ln>
                      <a:noFill/>
                    </a:ln>
                    <a:gradFill>
                      <a:gsLst>
                        <a:gs pos="0">
                          <a:srgbClr val="FFFFFF"/>
                        </a:gs>
                        <a:gs pos="53000">
                          <a:srgbClr val="FFFFFF"/>
                        </a:gs>
                      </a:gsLst>
                      <a:lin ang="5400000" scaled="0"/>
                    </a:gradFill>
                    <a:effectLst/>
                    <a:uLnTx/>
                    <a:uFillTx/>
                    <a:latin typeface="Segoe UI"/>
                    <a:ea typeface="+mn-ea"/>
                    <a:cs typeface="+mn-cs"/>
                  </a:rPr>
                  <a:t>SharePoint</a:t>
                </a:r>
              </a:p>
            </p:txBody>
          </p:sp>
          <p:sp>
            <p:nvSpPr>
              <p:cNvPr id="100" name="Freeform 13"/>
              <p:cNvSpPr/>
              <p:nvPr/>
            </p:nvSpPr>
            <p:spPr>
              <a:xfrm>
                <a:off x="5952989" y="1935601"/>
                <a:ext cx="2107834" cy="195429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763" b="0" i="0" u="none" strike="noStrike" kern="0" cap="none" spc="0" normalizeH="0" baseline="0" dirty="0" smtClean="0">
                    <a:ln>
                      <a:noFill/>
                    </a:ln>
                    <a:gradFill>
                      <a:gsLst>
                        <a:gs pos="1250">
                          <a:srgbClr val="000000"/>
                        </a:gs>
                        <a:gs pos="100000">
                          <a:srgbClr val="000000"/>
                        </a:gs>
                      </a:gsLst>
                      <a:lin ang="5400000" scaled="0"/>
                    </a:gradFill>
                    <a:effectLst/>
                    <a:uLnTx/>
                    <a:uFillTx/>
                    <a:latin typeface="Segoe UI"/>
                    <a:ea typeface="+mn-ea"/>
                    <a:cs typeface="+mn-cs"/>
                  </a:rPr>
                  <a:t>Sitios</a:t>
                </a:r>
              </a:p>
            </p:txBody>
          </p:sp>
        </p:grpSp>
        <p:sp>
          <p:nvSpPr>
            <p:cNvPr id="98" name="Freeform 14"/>
            <p:cNvSpPr>
              <a:spLocks noChangeAspect="1" noEditPoints="1"/>
            </p:cNvSpPr>
            <p:nvPr/>
          </p:nvSpPr>
          <p:spPr bwMode="black">
            <a:xfrm>
              <a:off x="6500331" y="2415947"/>
              <a:ext cx="1231404" cy="123108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2271" tIns="41136" rIns="82271" bIns="4113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567" b="0" i="0" u="none" strike="noStrike" kern="0" cap="none" spc="0" normalizeH="0" baseline="0" dirty="0" smtClean="0">
                <a:ln>
                  <a:noFill/>
                </a:ln>
                <a:solidFill>
                  <a:srgbClr val="000000"/>
                </a:solidFill>
                <a:effectLst/>
                <a:uLnTx/>
                <a:uFillTx/>
              </a:endParaRPr>
            </a:p>
          </p:txBody>
        </p:sp>
      </p:grpSp>
      <p:grpSp>
        <p:nvGrpSpPr>
          <p:cNvPr id="101" name="Group 48"/>
          <p:cNvGrpSpPr/>
          <p:nvPr/>
        </p:nvGrpSpPr>
        <p:grpSpPr>
          <a:xfrm>
            <a:off x="3219033" y="976499"/>
            <a:ext cx="2543758" cy="5385795"/>
            <a:chOff x="3088020" y="1200149"/>
            <a:chExt cx="2595442" cy="5495222"/>
          </a:xfrm>
        </p:grpSpPr>
        <p:sp>
          <p:nvSpPr>
            <p:cNvPr id="102" name="Freeform 8"/>
            <p:cNvSpPr/>
            <p:nvPr/>
          </p:nvSpPr>
          <p:spPr>
            <a:xfrm>
              <a:off x="3088020" y="1200149"/>
              <a:ext cx="259544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solidFill>
              <a:srgbClr val="DC3C00">
                <a:hueOff val="0"/>
                <a:satOff val="0"/>
                <a:lumOff val="0"/>
                <a:alphaOff val="0"/>
              </a:srgbClr>
            </a:solidFill>
            <a:ln w="10795" cap="flat" cmpd="sng" algn="ctr">
              <a:noFill/>
              <a:prstDash val="solid"/>
            </a:ln>
            <a:effectLst/>
          </p:spPr>
          <p:txBody>
            <a:bodyPr spcFirstLastPara="0" vert="horz" wrap="square" lIns="182807" tIns="146246" rIns="182807" bIns="146246" numCol="1" spcCol="1270" anchor="t" anchorCtr="0">
              <a:noAutofit/>
            </a:bodyPr>
            <a:lstStyle/>
            <a:p>
              <a:pPr marL="0" marR="0" lvl="0" indent="0" defTabSz="1480789" eaLnBrk="1" fontAlgn="auto" latinLnBrk="0" hangingPunct="1">
                <a:lnSpc>
                  <a:spcPct val="90000"/>
                </a:lnSpc>
                <a:spcBef>
                  <a:spcPct val="0"/>
                </a:spcBef>
                <a:spcAft>
                  <a:spcPct val="35000"/>
                </a:spcAft>
                <a:buClrTx/>
                <a:buSzTx/>
                <a:buFontTx/>
                <a:buNone/>
                <a:tabLst/>
                <a:defRPr/>
              </a:pPr>
              <a:r>
                <a:rPr kumimoji="0" lang="es-ES" sz="2940" b="0" i="0" u="none" strike="noStrike" kern="0" cap="none" spc="0" normalizeH="0" baseline="0" dirty="0" smtClean="0">
                  <a:ln>
                    <a:noFill/>
                  </a:ln>
                  <a:gradFill>
                    <a:gsLst>
                      <a:gs pos="0">
                        <a:srgbClr val="FFFFFF"/>
                      </a:gs>
                      <a:gs pos="53000">
                        <a:srgbClr val="FFFFFF"/>
                      </a:gs>
                    </a:gsLst>
                    <a:lin ang="5400000" scaled="0"/>
                  </a:gradFill>
                  <a:effectLst/>
                  <a:uLnTx/>
                  <a:uFillTx/>
                  <a:latin typeface="Segoe UI"/>
                  <a:ea typeface="+mn-ea"/>
                  <a:cs typeface="+mn-cs"/>
                </a:rPr>
                <a:t>Exchange &amp; Outlook.com</a:t>
              </a:r>
            </a:p>
          </p:txBody>
        </p:sp>
        <p:sp>
          <p:nvSpPr>
            <p:cNvPr id="103" name="Freeform 10"/>
            <p:cNvSpPr/>
            <p:nvPr/>
          </p:nvSpPr>
          <p:spPr>
            <a:xfrm>
              <a:off x="3336707" y="4021667"/>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763" b="0" i="0" u="none" strike="noStrike" kern="0" cap="none" spc="0" normalizeH="0" baseline="0" dirty="0" smtClean="0">
                  <a:ln>
                    <a:noFill/>
                  </a:ln>
                  <a:gradFill>
                    <a:gsLst>
                      <a:gs pos="1250">
                        <a:srgbClr val="000000"/>
                      </a:gs>
                      <a:gs pos="100000">
                        <a:srgbClr val="000000"/>
                      </a:gs>
                    </a:gsLst>
                    <a:lin ang="5400000" scaled="0"/>
                  </a:gradFill>
                  <a:effectLst/>
                  <a:uLnTx/>
                  <a:uFillTx/>
                  <a:latin typeface="Segoe UI"/>
                  <a:ea typeface="+mn-ea"/>
                  <a:cs typeface="+mn-cs"/>
                </a:rPr>
                <a:t>Calendario</a:t>
              </a:r>
            </a:p>
          </p:txBody>
        </p:sp>
        <p:sp>
          <p:nvSpPr>
            <p:cNvPr id="104" name="Freeform 11"/>
            <p:cNvSpPr/>
            <p:nvPr/>
          </p:nvSpPr>
          <p:spPr>
            <a:xfrm>
              <a:off x="3336707" y="5206486"/>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763" b="0" i="0" u="none" strike="noStrike" kern="0" cap="none" spc="0" normalizeH="0" baseline="0" dirty="0" err="1" smtClean="0">
                  <a:ln>
                    <a:noFill/>
                  </a:ln>
                  <a:gradFill>
                    <a:gsLst>
                      <a:gs pos="1250">
                        <a:srgbClr val="000000"/>
                      </a:gs>
                      <a:gs pos="100000">
                        <a:srgbClr val="000000"/>
                      </a:gs>
                    </a:gsLst>
                    <a:lin ang="5400000" scaled="0"/>
                  </a:gradFill>
                  <a:effectLst/>
                  <a:uLnTx/>
                  <a:uFillTx/>
                  <a:latin typeface="Segoe UI"/>
                  <a:ea typeface="+mn-ea"/>
                  <a:cs typeface="+mn-cs"/>
                </a:rPr>
                <a:t>Contatos</a:t>
              </a:r>
              <a:endParaRPr kumimoji="0" lang="es-ES" sz="1763" b="0" i="0" u="none" strike="noStrike" kern="0" cap="none" spc="0" normalizeH="0" baseline="0" dirty="0" smtClean="0">
                <a:ln>
                  <a:noFill/>
                </a:ln>
                <a:gradFill>
                  <a:gsLst>
                    <a:gs pos="1250">
                      <a:srgbClr val="000000"/>
                    </a:gs>
                    <a:gs pos="100000">
                      <a:srgbClr val="000000"/>
                    </a:gs>
                  </a:gsLst>
                  <a:lin ang="5400000" scaled="0"/>
                </a:gradFill>
                <a:effectLst/>
                <a:uLnTx/>
                <a:uFillTx/>
                <a:latin typeface="Segoe UI"/>
                <a:ea typeface="+mn-ea"/>
                <a:cs typeface="+mn-cs"/>
              </a:endParaRPr>
            </a:p>
          </p:txBody>
        </p:sp>
        <p:grpSp>
          <p:nvGrpSpPr>
            <p:cNvPr id="105" name="Group 44"/>
            <p:cNvGrpSpPr/>
            <p:nvPr/>
          </p:nvGrpSpPr>
          <p:grpSpPr>
            <a:xfrm>
              <a:off x="3336707" y="2842193"/>
              <a:ext cx="2076353" cy="1106780"/>
              <a:chOff x="3301946" y="3131494"/>
              <a:chExt cx="2059359" cy="1097280"/>
            </a:xfrm>
          </p:grpSpPr>
          <p:sp>
            <p:nvSpPr>
              <p:cNvPr id="110" name="Freeform 9"/>
              <p:cNvSpPr/>
              <p:nvPr/>
            </p:nvSpPr>
            <p:spPr>
              <a:xfrm>
                <a:off x="3301946" y="3131494"/>
                <a:ext cx="2059359" cy="10972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763" b="0" i="0" u="none" strike="noStrike" kern="0" cap="none" spc="0" normalizeH="0" baseline="0" dirty="0" smtClean="0">
                    <a:ln>
                      <a:noFill/>
                    </a:ln>
                    <a:gradFill>
                      <a:gsLst>
                        <a:gs pos="1250">
                          <a:srgbClr val="000000"/>
                        </a:gs>
                        <a:gs pos="100000">
                          <a:srgbClr val="000000"/>
                        </a:gs>
                      </a:gsLst>
                      <a:lin ang="5400000" scaled="0"/>
                    </a:gradFill>
                    <a:effectLst/>
                    <a:uLnTx/>
                    <a:uFillTx/>
                    <a:latin typeface="Segoe UI"/>
                    <a:ea typeface="+mn-ea"/>
                    <a:cs typeface="+mn-cs"/>
                  </a:rPr>
                  <a:t>Correo</a:t>
                </a:r>
              </a:p>
            </p:txBody>
          </p:sp>
          <p:sp>
            <p:nvSpPr>
              <p:cNvPr id="111" name="Freeform 25"/>
              <p:cNvSpPr>
                <a:spLocks noEditPoints="1"/>
              </p:cNvSpPr>
              <p:nvPr/>
            </p:nvSpPr>
            <p:spPr bwMode="auto">
              <a:xfrm>
                <a:off x="4052653" y="3751883"/>
                <a:ext cx="557945" cy="334337"/>
              </a:xfrm>
              <a:custGeom>
                <a:avLst/>
                <a:gdLst>
                  <a:gd name="T0" fmla="*/ 220 w 220"/>
                  <a:gd name="T1" fmla="*/ 21 h 132"/>
                  <a:gd name="T2" fmla="*/ 220 w 220"/>
                  <a:gd name="T3" fmla="*/ 123 h 132"/>
                  <a:gd name="T4" fmla="*/ 220 w 220"/>
                  <a:gd name="T5" fmla="*/ 125 h 132"/>
                  <a:gd name="T6" fmla="*/ 143 w 220"/>
                  <a:gd name="T7" fmla="*/ 67 h 132"/>
                  <a:gd name="T8" fmla="*/ 220 w 220"/>
                  <a:gd name="T9" fmla="*/ 21 h 132"/>
                  <a:gd name="T10" fmla="*/ 110 w 220"/>
                  <a:gd name="T11" fmla="*/ 79 h 132"/>
                  <a:gd name="T12" fmla="*/ 220 w 220"/>
                  <a:gd name="T13" fmla="*/ 14 h 132"/>
                  <a:gd name="T14" fmla="*/ 220 w 220"/>
                  <a:gd name="T15" fmla="*/ 8 h 132"/>
                  <a:gd name="T16" fmla="*/ 211 w 220"/>
                  <a:gd name="T17" fmla="*/ 0 h 132"/>
                  <a:gd name="T18" fmla="*/ 8 w 220"/>
                  <a:gd name="T19" fmla="*/ 0 h 132"/>
                  <a:gd name="T20" fmla="*/ 0 w 220"/>
                  <a:gd name="T21" fmla="*/ 8 h 132"/>
                  <a:gd name="T22" fmla="*/ 0 w 220"/>
                  <a:gd name="T23" fmla="*/ 15 h 132"/>
                  <a:gd name="T24" fmla="*/ 110 w 220"/>
                  <a:gd name="T25" fmla="*/ 79 h 132"/>
                  <a:gd name="T26" fmla="*/ 137 w 220"/>
                  <a:gd name="T27" fmla="*/ 70 h 132"/>
                  <a:gd name="T28" fmla="*/ 110 w 220"/>
                  <a:gd name="T29" fmla="*/ 86 h 132"/>
                  <a:gd name="T30" fmla="*/ 83 w 220"/>
                  <a:gd name="T31" fmla="*/ 70 h 132"/>
                  <a:gd name="T32" fmla="*/ 4 w 220"/>
                  <a:gd name="T33" fmla="*/ 130 h 132"/>
                  <a:gd name="T34" fmla="*/ 8 w 220"/>
                  <a:gd name="T35" fmla="*/ 132 h 132"/>
                  <a:gd name="T36" fmla="*/ 211 w 220"/>
                  <a:gd name="T37" fmla="*/ 132 h 132"/>
                  <a:gd name="T38" fmla="*/ 217 w 220"/>
                  <a:gd name="T39" fmla="*/ 130 h 132"/>
                  <a:gd name="T40" fmla="*/ 137 w 220"/>
                  <a:gd name="T41" fmla="*/ 70 h 132"/>
                  <a:gd name="T42" fmla="*/ 0 w 220"/>
                  <a:gd name="T43" fmla="*/ 22 h 132"/>
                  <a:gd name="T44" fmla="*/ 0 w 220"/>
                  <a:gd name="T45" fmla="*/ 123 h 132"/>
                  <a:gd name="T46" fmla="*/ 0 w 220"/>
                  <a:gd name="T47" fmla="*/ 125 h 132"/>
                  <a:gd name="T48" fmla="*/ 77 w 220"/>
                  <a:gd name="T49" fmla="*/ 67 h 132"/>
                  <a:gd name="T50" fmla="*/ 0 w 220"/>
                  <a:gd name="T51"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32">
                    <a:moveTo>
                      <a:pt x="220" y="21"/>
                    </a:moveTo>
                    <a:cubicBezTo>
                      <a:pt x="220" y="123"/>
                      <a:pt x="220" y="123"/>
                      <a:pt x="220" y="123"/>
                    </a:cubicBezTo>
                    <a:cubicBezTo>
                      <a:pt x="220" y="124"/>
                      <a:pt x="220" y="124"/>
                      <a:pt x="220" y="125"/>
                    </a:cubicBezTo>
                    <a:cubicBezTo>
                      <a:pt x="143" y="67"/>
                      <a:pt x="143" y="67"/>
                      <a:pt x="143" y="67"/>
                    </a:cubicBezTo>
                    <a:lnTo>
                      <a:pt x="220" y="21"/>
                    </a:lnTo>
                    <a:close/>
                    <a:moveTo>
                      <a:pt x="110" y="79"/>
                    </a:moveTo>
                    <a:cubicBezTo>
                      <a:pt x="220" y="14"/>
                      <a:pt x="220" y="14"/>
                      <a:pt x="220" y="14"/>
                    </a:cubicBezTo>
                    <a:cubicBezTo>
                      <a:pt x="220" y="8"/>
                      <a:pt x="220" y="8"/>
                      <a:pt x="220" y="8"/>
                    </a:cubicBezTo>
                    <a:cubicBezTo>
                      <a:pt x="220" y="4"/>
                      <a:pt x="216" y="0"/>
                      <a:pt x="211" y="0"/>
                    </a:cubicBezTo>
                    <a:cubicBezTo>
                      <a:pt x="8" y="0"/>
                      <a:pt x="8" y="0"/>
                      <a:pt x="8" y="0"/>
                    </a:cubicBezTo>
                    <a:cubicBezTo>
                      <a:pt x="4" y="0"/>
                      <a:pt x="0" y="4"/>
                      <a:pt x="0" y="8"/>
                    </a:cubicBezTo>
                    <a:cubicBezTo>
                      <a:pt x="0" y="15"/>
                      <a:pt x="0" y="15"/>
                      <a:pt x="0" y="15"/>
                    </a:cubicBezTo>
                    <a:lnTo>
                      <a:pt x="110" y="79"/>
                    </a:lnTo>
                    <a:close/>
                    <a:moveTo>
                      <a:pt x="137" y="70"/>
                    </a:moveTo>
                    <a:cubicBezTo>
                      <a:pt x="110" y="86"/>
                      <a:pt x="110" y="86"/>
                      <a:pt x="110" y="86"/>
                    </a:cubicBezTo>
                    <a:cubicBezTo>
                      <a:pt x="83" y="70"/>
                      <a:pt x="83" y="70"/>
                      <a:pt x="83" y="70"/>
                    </a:cubicBezTo>
                    <a:cubicBezTo>
                      <a:pt x="4" y="130"/>
                      <a:pt x="4" y="130"/>
                      <a:pt x="4" y="130"/>
                    </a:cubicBezTo>
                    <a:cubicBezTo>
                      <a:pt x="5" y="131"/>
                      <a:pt x="7" y="132"/>
                      <a:pt x="8" y="132"/>
                    </a:cubicBezTo>
                    <a:cubicBezTo>
                      <a:pt x="211" y="132"/>
                      <a:pt x="211" y="132"/>
                      <a:pt x="211" y="132"/>
                    </a:cubicBezTo>
                    <a:cubicBezTo>
                      <a:pt x="213" y="132"/>
                      <a:pt x="215" y="131"/>
                      <a:pt x="217" y="130"/>
                    </a:cubicBezTo>
                    <a:lnTo>
                      <a:pt x="137" y="70"/>
                    </a:lnTo>
                    <a:close/>
                    <a:moveTo>
                      <a:pt x="0" y="22"/>
                    </a:moveTo>
                    <a:cubicBezTo>
                      <a:pt x="0" y="123"/>
                      <a:pt x="0" y="123"/>
                      <a:pt x="0" y="123"/>
                    </a:cubicBezTo>
                    <a:cubicBezTo>
                      <a:pt x="0" y="124"/>
                      <a:pt x="0" y="125"/>
                      <a:pt x="0" y="125"/>
                    </a:cubicBezTo>
                    <a:cubicBezTo>
                      <a:pt x="77" y="67"/>
                      <a:pt x="77" y="67"/>
                      <a:pt x="77" y="67"/>
                    </a:cubicBezTo>
                    <a:lnTo>
                      <a:pt x="0" y="22"/>
                    </a:lnTo>
                    <a:close/>
                  </a:path>
                </a:pathLst>
              </a:custGeom>
              <a:solidFill>
                <a:srgbClr val="FFFFFF"/>
              </a:solidFill>
              <a:ln>
                <a:noFill/>
              </a:ln>
              <a:extLst/>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grpSp>
        <p:grpSp>
          <p:nvGrpSpPr>
            <p:cNvPr id="106" name="Group 46"/>
            <p:cNvGrpSpPr>
              <a:grpSpLocks noChangeAspect="1"/>
            </p:cNvGrpSpPr>
            <p:nvPr/>
          </p:nvGrpSpPr>
          <p:grpSpPr bwMode="auto">
            <a:xfrm>
              <a:off x="4105124" y="4639145"/>
              <a:ext cx="389719" cy="452698"/>
              <a:chOff x="16287" y="-405"/>
              <a:chExt cx="813" cy="944"/>
            </a:xfrm>
            <a:solidFill>
              <a:srgbClr val="FFFFFF"/>
            </a:solidFill>
          </p:grpSpPr>
          <p:sp>
            <p:nvSpPr>
              <p:cNvPr id="108"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905"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FFFFFF"/>
                  </a:solidFill>
                  <a:effectLst/>
                  <a:uLnTx/>
                  <a:uFillTx/>
                </a:endParaRPr>
              </a:p>
            </p:txBody>
          </p:sp>
          <p:sp>
            <p:nvSpPr>
              <p:cNvPr id="109"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905"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FFFFFF"/>
                  </a:solidFill>
                  <a:effectLst/>
                  <a:uLnTx/>
                  <a:uFillTx/>
                </a:endParaRPr>
              </a:p>
            </p:txBody>
          </p:sp>
        </p:grpSp>
        <p:sp>
          <p:nvSpPr>
            <p:cNvPr id="107" name="Freeform 625"/>
            <p:cNvSpPr>
              <a:spLocks noChangeAspect="1"/>
            </p:cNvSpPr>
            <p:nvPr/>
          </p:nvSpPr>
          <p:spPr bwMode="auto">
            <a:xfrm>
              <a:off x="4056716" y="5697381"/>
              <a:ext cx="592457" cy="452815"/>
            </a:xfrm>
            <a:custGeom>
              <a:avLst/>
              <a:gdLst>
                <a:gd name="T0" fmla="*/ 276 w 280"/>
                <a:gd name="T1" fmla="*/ 190 h 214"/>
                <a:gd name="T2" fmla="*/ 169 w 280"/>
                <a:gd name="T3" fmla="*/ 139 h 214"/>
                <a:gd name="T4" fmla="*/ 168 w 280"/>
                <a:gd name="T5" fmla="*/ 115 h 214"/>
                <a:gd name="T6" fmla="*/ 183 w 280"/>
                <a:gd name="T7" fmla="*/ 65 h 214"/>
                <a:gd name="T8" fmla="*/ 140 w 280"/>
                <a:gd name="T9" fmla="*/ 0 h 214"/>
                <a:gd name="T10" fmla="*/ 97 w 280"/>
                <a:gd name="T11" fmla="*/ 65 h 214"/>
                <a:gd name="T12" fmla="*/ 112 w 280"/>
                <a:gd name="T13" fmla="*/ 115 h 214"/>
                <a:gd name="T14" fmla="*/ 111 w 280"/>
                <a:gd name="T15" fmla="*/ 139 h 214"/>
                <a:gd name="T16" fmla="*/ 4 w 280"/>
                <a:gd name="T17" fmla="*/ 190 h 214"/>
                <a:gd name="T18" fmla="*/ 0 w 280"/>
                <a:gd name="T19" fmla="*/ 214 h 214"/>
                <a:gd name="T20" fmla="*/ 280 w 280"/>
                <a:gd name="T21" fmla="*/ 214 h 214"/>
                <a:gd name="T22" fmla="*/ 276 w 280"/>
                <a:gd name="T23"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14">
                  <a:moveTo>
                    <a:pt x="276" y="190"/>
                  </a:moveTo>
                  <a:cubicBezTo>
                    <a:pt x="270" y="160"/>
                    <a:pt x="189" y="163"/>
                    <a:pt x="169" y="139"/>
                  </a:cubicBezTo>
                  <a:cubicBezTo>
                    <a:pt x="165" y="134"/>
                    <a:pt x="165" y="134"/>
                    <a:pt x="168" y="115"/>
                  </a:cubicBezTo>
                  <a:cubicBezTo>
                    <a:pt x="172" y="94"/>
                    <a:pt x="177" y="107"/>
                    <a:pt x="183" y="65"/>
                  </a:cubicBezTo>
                  <a:cubicBezTo>
                    <a:pt x="189" y="30"/>
                    <a:pt x="177" y="0"/>
                    <a:pt x="140" y="0"/>
                  </a:cubicBezTo>
                  <a:cubicBezTo>
                    <a:pt x="103" y="0"/>
                    <a:pt x="91" y="30"/>
                    <a:pt x="97" y="65"/>
                  </a:cubicBezTo>
                  <a:cubicBezTo>
                    <a:pt x="103" y="107"/>
                    <a:pt x="108" y="94"/>
                    <a:pt x="112" y="115"/>
                  </a:cubicBezTo>
                  <a:cubicBezTo>
                    <a:pt x="115" y="134"/>
                    <a:pt x="115" y="134"/>
                    <a:pt x="111" y="139"/>
                  </a:cubicBezTo>
                  <a:cubicBezTo>
                    <a:pt x="91" y="163"/>
                    <a:pt x="10" y="160"/>
                    <a:pt x="4" y="190"/>
                  </a:cubicBezTo>
                  <a:cubicBezTo>
                    <a:pt x="3" y="194"/>
                    <a:pt x="0" y="214"/>
                    <a:pt x="0" y="214"/>
                  </a:cubicBezTo>
                  <a:cubicBezTo>
                    <a:pt x="280" y="214"/>
                    <a:pt x="280" y="214"/>
                    <a:pt x="280" y="214"/>
                  </a:cubicBezTo>
                  <a:cubicBezTo>
                    <a:pt x="280" y="214"/>
                    <a:pt x="277" y="194"/>
                    <a:pt x="276" y="190"/>
                  </a:cubicBezTo>
                  <a:close/>
                </a:path>
              </a:pathLst>
            </a:custGeom>
            <a:solidFill>
              <a:srgbClr val="FFFFFF"/>
            </a:solidFill>
            <a:ln>
              <a:noFill/>
            </a:ln>
            <a:extLst/>
          </p:spPr>
          <p:txBody>
            <a:bodyPr vert="horz" wrap="square" lIns="91403" tIns="45701" rIns="91403" bIns="45701" numCol="1" anchor="t" anchorCtr="0" compatLnSpc="1">
              <a:prstTxWarp prst="textNoShape">
                <a:avLst/>
              </a:prstTxWarp>
            </a:bodyPr>
            <a:lstStyle/>
            <a:p>
              <a:pPr marL="0" marR="0" lvl="0" indent="0" defTabSz="895905"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FFFFFF"/>
                </a:solidFill>
                <a:effectLst/>
                <a:uLnTx/>
                <a:uFillTx/>
              </a:endParaRPr>
            </a:p>
          </p:txBody>
        </p:sp>
      </p:grpSp>
      <p:grpSp>
        <p:nvGrpSpPr>
          <p:cNvPr id="112" name="Group 47"/>
          <p:cNvGrpSpPr/>
          <p:nvPr/>
        </p:nvGrpSpPr>
        <p:grpSpPr>
          <a:xfrm>
            <a:off x="1146916" y="976499"/>
            <a:ext cx="2010343" cy="5385795"/>
            <a:chOff x="973802" y="1200149"/>
            <a:chExt cx="2051189" cy="5495222"/>
          </a:xfrm>
        </p:grpSpPr>
        <p:sp>
          <p:nvSpPr>
            <p:cNvPr id="113" name="Freeform 5"/>
            <p:cNvSpPr/>
            <p:nvPr/>
          </p:nvSpPr>
          <p:spPr>
            <a:xfrm>
              <a:off x="973802" y="1200149"/>
              <a:ext cx="205118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solidFill>
              <a:srgbClr val="DC3C00">
                <a:hueOff val="0"/>
                <a:satOff val="0"/>
                <a:lumOff val="0"/>
                <a:alphaOff val="0"/>
              </a:srgbClr>
            </a:solidFill>
            <a:ln w="10795" cap="flat" cmpd="sng" algn="ctr">
              <a:noFill/>
              <a:prstDash val="solid"/>
            </a:ln>
            <a:effectLst/>
          </p:spPr>
          <p:txBody>
            <a:bodyPr spcFirstLastPara="0" vert="horz" wrap="square" lIns="182807" tIns="146246" rIns="182807" bIns="146246" numCol="1" spcCol="1270" anchor="t" anchorCtr="0">
              <a:noAutofit/>
            </a:bodyPr>
            <a:lstStyle/>
            <a:p>
              <a:pPr marL="0" marR="0" lvl="0" indent="0" defTabSz="1480789" eaLnBrk="1" fontAlgn="auto" latinLnBrk="0" hangingPunct="1">
                <a:lnSpc>
                  <a:spcPct val="90000"/>
                </a:lnSpc>
                <a:spcBef>
                  <a:spcPct val="0"/>
                </a:spcBef>
                <a:spcAft>
                  <a:spcPct val="35000"/>
                </a:spcAft>
                <a:buClrTx/>
                <a:buSzTx/>
                <a:buFontTx/>
                <a:buNone/>
                <a:tabLst/>
                <a:defRPr/>
              </a:pPr>
              <a:r>
                <a:rPr kumimoji="0" lang="es-ES" sz="2940" b="0" i="0" u="none" strike="noStrike" kern="0" cap="none" spc="0" normalizeH="0" baseline="0" dirty="0" smtClean="0">
                  <a:ln>
                    <a:noFill/>
                  </a:ln>
                  <a:gradFill>
                    <a:gsLst>
                      <a:gs pos="0">
                        <a:srgbClr val="FFFFFF"/>
                      </a:gs>
                      <a:gs pos="53000">
                        <a:srgbClr val="FFFFFF"/>
                      </a:gs>
                    </a:gsLst>
                    <a:lin ang="5400000" scaled="0"/>
                  </a:gradFill>
                  <a:effectLst/>
                  <a:uLnTx/>
                  <a:uFillTx/>
                  <a:latin typeface="Segoe UI"/>
                  <a:ea typeface="+mn-ea"/>
                  <a:cs typeface="+mn-cs"/>
                </a:rPr>
                <a:t>Directorio</a:t>
              </a:r>
              <a:r>
                <a:rPr kumimoji="0" lang="es-ES" sz="2940" b="0" i="0" u="none" strike="noStrike" kern="0" cap="none" spc="0" normalizeH="0" dirty="0" smtClean="0">
                  <a:ln>
                    <a:noFill/>
                  </a:ln>
                  <a:gradFill>
                    <a:gsLst>
                      <a:gs pos="0">
                        <a:srgbClr val="FFFFFF"/>
                      </a:gs>
                      <a:gs pos="53000">
                        <a:srgbClr val="FFFFFF"/>
                      </a:gs>
                    </a:gsLst>
                    <a:lin ang="5400000" scaled="0"/>
                  </a:gradFill>
                  <a:effectLst/>
                  <a:uLnTx/>
                  <a:uFillTx/>
                  <a:latin typeface="Segoe UI"/>
                  <a:ea typeface="+mn-ea"/>
                  <a:cs typeface="+mn-cs"/>
                </a:rPr>
                <a:t> Activo de </a:t>
              </a:r>
              <a:r>
                <a:rPr kumimoji="0" lang="es-ES" sz="2940" b="0" i="0" u="none" strike="noStrike" kern="0" cap="none" spc="0" normalizeH="0" dirty="0" err="1" smtClean="0">
                  <a:ln>
                    <a:noFill/>
                  </a:ln>
                  <a:gradFill>
                    <a:gsLst>
                      <a:gs pos="0">
                        <a:srgbClr val="FFFFFF"/>
                      </a:gs>
                      <a:gs pos="53000">
                        <a:srgbClr val="FFFFFF"/>
                      </a:gs>
                    </a:gsLst>
                    <a:lin ang="5400000" scaled="0"/>
                  </a:gradFill>
                  <a:effectLst/>
                  <a:uLnTx/>
                  <a:uFillTx/>
                  <a:latin typeface="Segoe UI"/>
                  <a:ea typeface="+mn-ea"/>
                  <a:cs typeface="+mn-cs"/>
                </a:rPr>
                <a:t>Azure</a:t>
              </a:r>
              <a:endParaRPr kumimoji="0" lang="es-ES" sz="2940" b="0" i="0" u="none" strike="noStrike" kern="0" cap="none" spc="0" normalizeH="0" baseline="0" dirty="0" smtClean="0">
                <a:ln>
                  <a:noFill/>
                </a:ln>
                <a:gradFill>
                  <a:gsLst>
                    <a:gs pos="0">
                      <a:srgbClr val="FFFFFF"/>
                    </a:gs>
                    <a:gs pos="53000">
                      <a:srgbClr val="FFFFFF"/>
                    </a:gs>
                  </a:gsLst>
                  <a:lin ang="5400000" scaled="0"/>
                </a:gradFill>
                <a:effectLst/>
                <a:uLnTx/>
                <a:uFillTx/>
                <a:latin typeface="Segoe UI"/>
                <a:ea typeface="+mn-ea"/>
                <a:cs typeface="+mn-cs"/>
              </a:endParaRPr>
            </a:p>
          </p:txBody>
        </p:sp>
        <p:sp>
          <p:nvSpPr>
            <p:cNvPr id="114" name="Freeform 6"/>
            <p:cNvSpPr/>
            <p:nvPr/>
          </p:nvSpPr>
          <p:spPr>
            <a:xfrm>
              <a:off x="1235991" y="2850326"/>
              <a:ext cx="1501094" cy="1724732"/>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763" b="0" i="0" u="none" strike="noStrike" kern="0" cap="none" spc="0" normalizeH="0" baseline="0" dirty="0" smtClean="0">
                  <a:ln>
                    <a:noFill/>
                  </a:ln>
                  <a:gradFill>
                    <a:gsLst>
                      <a:gs pos="1250">
                        <a:srgbClr val="000000"/>
                      </a:gs>
                      <a:gs pos="100000">
                        <a:srgbClr val="000000"/>
                      </a:gs>
                    </a:gsLst>
                    <a:lin ang="5400000" scaled="0"/>
                  </a:gradFill>
                  <a:effectLst/>
                  <a:uLnTx/>
                  <a:uFillTx/>
                  <a:latin typeface="Segoe UI"/>
                  <a:ea typeface="+mn-ea"/>
                  <a:cs typeface="+mn-cs"/>
                </a:rPr>
                <a:t>Usuarios</a:t>
              </a:r>
            </a:p>
          </p:txBody>
        </p:sp>
        <p:sp>
          <p:nvSpPr>
            <p:cNvPr id="115" name="Freeform 7"/>
            <p:cNvSpPr/>
            <p:nvPr/>
          </p:nvSpPr>
          <p:spPr>
            <a:xfrm>
              <a:off x="1235991" y="4720529"/>
              <a:ext cx="1501094" cy="1706286"/>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763" b="0" i="0" u="none" strike="noStrike" kern="0" cap="none" spc="0" normalizeH="0" baseline="0" dirty="0" smtClean="0">
                  <a:ln>
                    <a:noFill/>
                  </a:ln>
                  <a:gradFill>
                    <a:gsLst>
                      <a:gs pos="1250">
                        <a:srgbClr val="000000"/>
                      </a:gs>
                      <a:gs pos="100000">
                        <a:srgbClr val="000000"/>
                      </a:gs>
                    </a:gsLst>
                    <a:lin ang="5400000" scaled="0"/>
                  </a:gradFill>
                  <a:effectLst/>
                  <a:uLnTx/>
                  <a:uFillTx/>
                  <a:latin typeface="Segoe UI"/>
                  <a:ea typeface="+mn-ea"/>
                  <a:cs typeface="+mn-cs"/>
                </a:rPr>
                <a:t>Grupos</a:t>
              </a:r>
            </a:p>
          </p:txBody>
        </p:sp>
        <p:grpSp>
          <p:nvGrpSpPr>
            <p:cNvPr id="116" name="Group 740"/>
            <p:cNvGrpSpPr>
              <a:grpSpLocks noChangeAspect="1"/>
            </p:cNvGrpSpPr>
            <p:nvPr/>
          </p:nvGrpSpPr>
          <p:grpSpPr bwMode="auto">
            <a:xfrm>
              <a:off x="1499997" y="3609381"/>
              <a:ext cx="925834" cy="794491"/>
              <a:chOff x="7349" y="-2816"/>
              <a:chExt cx="661" cy="567"/>
            </a:xfrm>
            <a:solidFill>
              <a:srgbClr val="FFFFFF"/>
            </a:solidFill>
          </p:grpSpPr>
          <p:sp>
            <p:nvSpPr>
              <p:cNvPr id="131"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905"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FFFFFF"/>
                  </a:solidFill>
                  <a:effectLst/>
                  <a:uLnTx/>
                  <a:uFillTx/>
                </a:endParaRPr>
              </a:p>
            </p:txBody>
          </p:sp>
          <p:sp>
            <p:nvSpPr>
              <p:cNvPr id="132"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905"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FFFFFF"/>
                  </a:solidFill>
                  <a:effectLst/>
                  <a:uLnTx/>
                  <a:uFillTx/>
                </a:endParaRPr>
              </a:p>
            </p:txBody>
          </p:sp>
          <p:sp>
            <p:nvSpPr>
              <p:cNvPr id="133"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905"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FFFFFF"/>
                  </a:solidFill>
                  <a:effectLst/>
                  <a:uLnTx/>
                  <a:uFillTx/>
                </a:endParaRPr>
              </a:p>
            </p:txBody>
          </p:sp>
          <p:sp>
            <p:nvSpPr>
              <p:cNvPr id="134"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905"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FFFFFF"/>
                  </a:solidFill>
                  <a:effectLst/>
                  <a:uLnTx/>
                  <a:uFillTx/>
                </a:endParaRPr>
              </a:p>
            </p:txBody>
          </p:sp>
          <p:sp>
            <p:nvSpPr>
              <p:cNvPr id="135"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905"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FFFFFF"/>
                  </a:solidFill>
                  <a:effectLst/>
                  <a:uLnTx/>
                  <a:uFillTx/>
                </a:endParaRPr>
              </a:p>
            </p:txBody>
          </p:sp>
          <p:sp>
            <p:nvSpPr>
              <p:cNvPr id="136"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905"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FFFFFF"/>
                  </a:solidFill>
                  <a:effectLst/>
                  <a:uLnTx/>
                  <a:uFillTx/>
                </a:endParaRPr>
              </a:p>
            </p:txBody>
          </p:sp>
        </p:grpSp>
        <p:grpSp>
          <p:nvGrpSpPr>
            <p:cNvPr id="117" name="Group 30"/>
            <p:cNvGrpSpPr/>
            <p:nvPr/>
          </p:nvGrpSpPr>
          <p:grpSpPr>
            <a:xfrm>
              <a:off x="1436792" y="5546224"/>
              <a:ext cx="1152305" cy="683415"/>
              <a:chOff x="9265153" y="147839"/>
              <a:chExt cx="1442708" cy="855305"/>
            </a:xfrm>
            <a:solidFill>
              <a:srgbClr val="FFFFFF"/>
            </a:solidFill>
          </p:grpSpPr>
          <p:sp>
            <p:nvSpPr>
              <p:cNvPr id="118" name="Freeform 6"/>
              <p:cNvSpPr>
                <a:spLocks noEditPoints="1"/>
              </p:cNvSpPr>
              <p:nvPr/>
            </p:nvSpPr>
            <p:spPr bwMode="auto">
              <a:xfrm>
                <a:off x="9265153" y="325595"/>
                <a:ext cx="1442708" cy="558210"/>
              </a:xfrm>
              <a:custGeom>
                <a:avLst/>
                <a:gdLst>
                  <a:gd name="T0" fmla="*/ 1360 w 1360"/>
                  <a:gd name="T1" fmla="*/ 210 h 425"/>
                  <a:gd name="T2" fmla="*/ 1358 w 1360"/>
                  <a:gd name="T3" fmla="*/ 222 h 425"/>
                  <a:gd name="T4" fmla="*/ 1340 w 1360"/>
                  <a:gd name="T5" fmla="*/ 262 h 425"/>
                  <a:gd name="T6" fmla="*/ 1218 w 1360"/>
                  <a:gd name="T7" fmla="*/ 345 h 425"/>
                  <a:gd name="T8" fmla="*/ 857 w 1360"/>
                  <a:gd name="T9" fmla="*/ 418 h 425"/>
                  <a:gd name="T10" fmla="*/ 491 w 1360"/>
                  <a:gd name="T11" fmla="*/ 415 h 425"/>
                  <a:gd name="T12" fmla="*/ 133 w 1360"/>
                  <a:gd name="T13" fmla="*/ 336 h 425"/>
                  <a:gd name="T14" fmla="*/ 17 w 1360"/>
                  <a:gd name="T15" fmla="*/ 256 h 425"/>
                  <a:gd name="T16" fmla="*/ 0 w 1360"/>
                  <a:gd name="T17" fmla="*/ 203 h 425"/>
                  <a:gd name="T18" fmla="*/ 1 w 1360"/>
                  <a:gd name="T19" fmla="*/ 193 h 425"/>
                  <a:gd name="T20" fmla="*/ 17 w 1360"/>
                  <a:gd name="T21" fmla="*/ 158 h 425"/>
                  <a:gd name="T22" fmla="*/ 134 w 1360"/>
                  <a:gd name="T23" fmla="*/ 79 h 425"/>
                  <a:gd name="T24" fmla="*/ 492 w 1360"/>
                  <a:gd name="T25" fmla="*/ 7 h 425"/>
                  <a:gd name="T26" fmla="*/ 856 w 1360"/>
                  <a:gd name="T27" fmla="*/ 10 h 425"/>
                  <a:gd name="T28" fmla="*/ 1210 w 1360"/>
                  <a:gd name="T29" fmla="*/ 88 h 425"/>
                  <a:gd name="T30" fmla="*/ 1321 w 1360"/>
                  <a:gd name="T31" fmla="*/ 164 h 425"/>
                  <a:gd name="T32" fmla="*/ 1360 w 1360"/>
                  <a:gd name="T33" fmla="*/ 207 h 425"/>
                  <a:gd name="T34" fmla="*/ 1321 w 1360"/>
                  <a:gd name="T35" fmla="*/ 164 h 425"/>
                  <a:gd name="T36" fmla="*/ 1209 w 1360"/>
                  <a:gd name="T37" fmla="*/ 90 h 425"/>
                  <a:gd name="T38" fmla="*/ 855 w 1360"/>
                  <a:gd name="T39" fmla="*/ 19 h 425"/>
                  <a:gd name="T40" fmla="*/ 493 w 1360"/>
                  <a:gd name="T41" fmla="*/ 22 h 425"/>
                  <a:gd name="T42" fmla="*/ 143 w 1360"/>
                  <a:gd name="T43" fmla="*/ 99 h 425"/>
                  <a:gd name="T44" fmla="*/ 36 w 1360"/>
                  <a:gd name="T45" fmla="*/ 171 h 425"/>
                  <a:gd name="T46" fmla="*/ 25 w 1360"/>
                  <a:gd name="T47" fmla="*/ 197 h 425"/>
                  <a:gd name="T48" fmla="*/ 24 w 1360"/>
                  <a:gd name="T49" fmla="*/ 204 h 425"/>
                  <a:gd name="T50" fmla="*/ 24 w 1360"/>
                  <a:gd name="T51" fmla="*/ 209 h 425"/>
                  <a:gd name="T52" fmla="*/ 25 w 1360"/>
                  <a:gd name="T53" fmla="*/ 215 h 425"/>
                  <a:gd name="T54" fmla="*/ 37 w 1360"/>
                  <a:gd name="T55" fmla="*/ 241 h 425"/>
                  <a:gd name="T56" fmla="*/ 144 w 1360"/>
                  <a:gd name="T57" fmla="*/ 311 h 425"/>
                  <a:gd name="T58" fmla="*/ 494 w 1360"/>
                  <a:gd name="T59" fmla="*/ 382 h 425"/>
                  <a:gd name="T60" fmla="*/ 854 w 1360"/>
                  <a:gd name="T61" fmla="*/ 379 h 425"/>
                  <a:gd name="T62" fmla="*/ 1201 w 1360"/>
                  <a:gd name="T63" fmla="*/ 303 h 425"/>
                  <a:gd name="T64" fmla="*/ 1302 w 1360"/>
                  <a:gd name="T65" fmla="*/ 235 h 425"/>
                  <a:gd name="T66" fmla="*/ 1311 w 1360"/>
                  <a:gd name="T67" fmla="*/ 213 h 425"/>
                  <a:gd name="T68" fmla="*/ 1312 w 1360"/>
                  <a:gd name="T69" fmla="*/ 209 h 425"/>
                  <a:gd name="T70" fmla="*/ 1336 w 1360"/>
                  <a:gd name="T71" fmla="*/ 20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0" h="425">
                    <a:moveTo>
                      <a:pt x="1360" y="207"/>
                    </a:moveTo>
                    <a:cubicBezTo>
                      <a:pt x="1360" y="210"/>
                      <a:pt x="1360" y="210"/>
                      <a:pt x="1360" y="210"/>
                    </a:cubicBezTo>
                    <a:cubicBezTo>
                      <a:pt x="1360" y="211"/>
                      <a:pt x="1360" y="213"/>
                      <a:pt x="1359" y="214"/>
                    </a:cubicBezTo>
                    <a:cubicBezTo>
                      <a:pt x="1359" y="217"/>
                      <a:pt x="1359" y="219"/>
                      <a:pt x="1358" y="222"/>
                    </a:cubicBezTo>
                    <a:cubicBezTo>
                      <a:pt x="1357" y="227"/>
                      <a:pt x="1356" y="232"/>
                      <a:pt x="1354" y="237"/>
                    </a:cubicBezTo>
                    <a:cubicBezTo>
                      <a:pt x="1351" y="246"/>
                      <a:pt x="1346" y="255"/>
                      <a:pt x="1340" y="262"/>
                    </a:cubicBezTo>
                    <a:cubicBezTo>
                      <a:pt x="1329" y="277"/>
                      <a:pt x="1316" y="289"/>
                      <a:pt x="1303" y="299"/>
                    </a:cubicBezTo>
                    <a:cubicBezTo>
                      <a:pt x="1276" y="319"/>
                      <a:pt x="1247" y="333"/>
                      <a:pt x="1218" y="345"/>
                    </a:cubicBezTo>
                    <a:cubicBezTo>
                      <a:pt x="1160" y="368"/>
                      <a:pt x="1100" y="383"/>
                      <a:pt x="1039" y="394"/>
                    </a:cubicBezTo>
                    <a:cubicBezTo>
                      <a:pt x="979" y="406"/>
                      <a:pt x="918" y="413"/>
                      <a:pt x="857" y="418"/>
                    </a:cubicBezTo>
                    <a:cubicBezTo>
                      <a:pt x="796" y="423"/>
                      <a:pt x="735" y="425"/>
                      <a:pt x="674" y="424"/>
                    </a:cubicBezTo>
                    <a:cubicBezTo>
                      <a:pt x="613" y="424"/>
                      <a:pt x="552" y="421"/>
                      <a:pt x="491" y="415"/>
                    </a:cubicBezTo>
                    <a:cubicBezTo>
                      <a:pt x="430" y="409"/>
                      <a:pt x="370" y="401"/>
                      <a:pt x="310" y="389"/>
                    </a:cubicBezTo>
                    <a:cubicBezTo>
                      <a:pt x="250" y="376"/>
                      <a:pt x="190" y="360"/>
                      <a:pt x="133" y="336"/>
                    </a:cubicBezTo>
                    <a:cubicBezTo>
                      <a:pt x="105" y="324"/>
                      <a:pt x="77" y="310"/>
                      <a:pt x="51" y="291"/>
                    </a:cubicBezTo>
                    <a:cubicBezTo>
                      <a:pt x="39" y="281"/>
                      <a:pt x="27" y="270"/>
                      <a:pt x="17" y="256"/>
                    </a:cubicBezTo>
                    <a:cubicBezTo>
                      <a:pt x="7" y="242"/>
                      <a:pt x="0" y="225"/>
                      <a:pt x="0" y="206"/>
                    </a:cubicBezTo>
                    <a:cubicBezTo>
                      <a:pt x="0" y="203"/>
                      <a:pt x="0" y="203"/>
                      <a:pt x="0" y="203"/>
                    </a:cubicBezTo>
                    <a:cubicBezTo>
                      <a:pt x="0" y="202"/>
                      <a:pt x="0" y="201"/>
                      <a:pt x="1" y="200"/>
                    </a:cubicBezTo>
                    <a:cubicBezTo>
                      <a:pt x="1" y="197"/>
                      <a:pt x="1" y="195"/>
                      <a:pt x="1" y="193"/>
                    </a:cubicBezTo>
                    <a:cubicBezTo>
                      <a:pt x="2" y="189"/>
                      <a:pt x="4" y="184"/>
                      <a:pt x="5" y="180"/>
                    </a:cubicBezTo>
                    <a:cubicBezTo>
                      <a:pt x="8" y="172"/>
                      <a:pt x="13" y="164"/>
                      <a:pt x="17" y="158"/>
                    </a:cubicBezTo>
                    <a:cubicBezTo>
                      <a:pt x="27" y="144"/>
                      <a:pt x="39" y="133"/>
                      <a:pt x="52" y="123"/>
                    </a:cubicBezTo>
                    <a:cubicBezTo>
                      <a:pt x="78" y="105"/>
                      <a:pt x="106" y="91"/>
                      <a:pt x="134" y="79"/>
                    </a:cubicBezTo>
                    <a:cubicBezTo>
                      <a:pt x="192" y="56"/>
                      <a:pt x="251" y="42"/>
                      <a:pt x="311" y="30"/>
                    </a:cubicBezTo>
                    <a:cubicBezTo>
                      <a:pt x="371" y="19"/>
                      <a:pt x="431" y="11"/>
                      <a:pt x="492" y="7"/>
                    </a:cubicBezTo>
                    <a:cubicBezTo>
                      <a:pt x="553" y="2"/>
                      <a:pt x="613" y="0"/>
                      <a:pt x="674" y="1"/>
                    </a:cubicBezTo>
                    <a:cubicBezTo>
                      <a:pt x="735" y="1"/>
                      <a:pt x="795" y="4"/>
                      <a:pt x="856" y="10"/>
                    </a:cubicBezTo>
                    <a:cubicBezTo>
                      <a:pt x="916" y="15"/>
                      <a:pt x="976" y="24"/>
                      <a:pt x="1036" y="36"/>
                    </a:cubicBezTo>
                    <a:cubicBezTo>
                      <a:pt x="1095" y="48"/>
                      <a:pt x="1154" y="64"/>
                      <a:pt x="1210" y="88"/>
                    </a:cubicBezTo>
                    <a:cubicBezTo>
                      <a:pt x="1238" y="99"/>
                      <a:pt x="1265" y="113"/>
                      <a:pt x="1289" y="132"/>
                    </a:cubicBezTo>
                    <a:cubicBezTo>
                      <a:pt x="1301" y="141"/>
                      <a:pt x="1313" y="152"/>
                      <a:pt x="1321" y="164"/>
                    </a:cubicBezTo>
                    <a:cubicBezTo>
                      <a:pt x="1330" y="176"/>
                      <a:pt x="1336" y="191"/>
                      <a:pt x="1336" y="206"/>
                    </a:cubicBezTo>
                    <a:lnTo>
                      <a:pt x="1360" y="207"/>
                    </a:lnTo>
                    <a:close/>
                    <a:moveTo>
                      <a:pt x="1336" y="206"/>
                    </a:moveTo>
                    <a:cubicBezTo>
                      <a:pt x="1336" y="191"/>
                      <a:pt x="1330" y="177"/>
                      <a:pt x="1321" y="164"/>
                    </a:cubicBezTo>
                    <a:cubicBezTo>
                      <a:pt x="1312" y="152"/>
                      <a:pt x="1301" y="142"/>
                      <a:pt x="1288" y="133"/>
                    </a:cubicBezTo>
                    <a:cubicBezTo>
                      <a:pt x="1264" y="115"/>
                      <a:pt x="1237" y="102"/>
                      <a:pt x="1209" y="90"/>
                    </a:cubicBezTo>
                    <a:cubicBezTo>
                      <a:pt x="1153" y="68"/>
                      <a:pt x="1094" y="53"/>
                      <a:pt x="1035" y="42"/>
                    </a:cubicBezTo>
                    <a:cubicBezTo>
                      <a:pt x="975" y="31"/>
                      <a:pt x="915" y="23"/>
                      <a:pt x="855" y="19"/>
                    </a:cubicBezTo>
                    <a:cubicBezTo>
                      <a:pt x="795" y="14"/>
                      <a:pt x="734" y="12"/>
                      <a:pt x="674" y="13"/>
                    </a:cubicBezTo>
                    <a:cubicBezTo>
                      <a:pt x="614" y="13"/>
                      <a:pt x="553" y="16"/>
                      <a:pt x="493" y="22"/>
                    </a:cubicBezTo>
                    <a:cubicBezTo>
                      <a:pt x="433" y="27"/>
                      <a:pt x="373" y="36"/>
                      <a:pt x="315" y="48"/>
                    </a:cubicBezTo>
                    <a:cubicBezTo>
                      <a:pt x="256" y="60"/>
                      <a:pt x="197" y="76"/>
                      <a:pt x="143" y="99"/>
                    </a:cubicBezTo>
                    <a:cubicBezTo>
                      <a:pt x="115" y="110"/>
                      <a:pt x="89" y="124"/>
                      <a:pt x="66" y="141"/>
                    </a:cubicBezTo>
                    <a:cubicBezTo>
                      <a:pt x="54" y="150"/>
                      <a:pt x="44" y="160"/>
                      <a:pt x="36" y="171"/>
                    </a:cubicBezTo>
                    <a:cubicBezTo>
                      <a:pt x="33" y="176"/>
                      <a:pt x="29" y="182"/>
                      <a:pt x="27" y="188"/>
                    </a:cubicBezTo>
                    <a:cubicBezTo>
                      <a:pt x="26" y="191"/>
                      <a:pt x="25" y="194"/>
                      <a:pt x="25" y="197"/>
                    </a:cubicBezTo>
                    <a:cubicBezTo>
                      <a:pt x="25" y="199"/>
                      <a:pt x="24" y="200"/>
                      <a:pt x="24" y="202"/>
                    </a:cubicBezTo>
                    <a:cubicBezTo>
                      <a:pt x="24" y="204"/>
                      <a:pt x="24" y="204"/>
                      <a:pt x="24" y="204"/>
                    </a:cubicBezTo>
                    <a:cubicBezTo>
                      <a:pt x="24" y="207"/>
                      <a:pt x="24" y="207"/>
                      <a:pt x="24" y="207"/>
                    </a:cubicBezTo>
                    <a:cubicBezTo>
                      <a:pt x="24" y="209"/>
                      <a:pt x="24" y="209"/>
                      <a:pt x="24" y="209"/>
                    </a:cubicBezTo>
                    <a:cubicBezTo>
                      <a:pt x="24" y="209"/>
                      <a:pt x="24" y="210"/>
                      <a:pt x="24" y="211"/>
                    </a:cubicBezTo>
                    <a:cubicBezTo>
                      <a:pt x="25" y="212"/>
                      <a:pt x="25" y="214"/>
                      <a:pt x="25" y="215"/>
                    </a:cubicBezTo>
                    <a:cubicBezTo>
                      <a:pt x="26" y="219"/>
                      <a:pt x="27" y="221"/>
                      <a:pt x="28" y="224"/>
                    </a:cubicBezTo>
                    <a:cubicBezTo>
                      <a:pt x="30" y="230"/>
                      <a:pt x="33" y="236"/>
                      <a:pt x="37" y="241"/>
                    </a:cubicBezTo>
                    <a:cubicBezTo>
                      <a:pt x="45" y="252"/>
                      <a:pt x="55" y="262"/>
                      <a:pt x="67" y="270"/>
                    </a:cubicBezTo>
                    <a:cubicBezTo>
                      <a:pt x="90" y="287"/>
                      <a:pt x="116" y="300"/>
                      <a:pt x="144" y="311"/>
                    </a:cubicBezTo>
                    <a:cubicBezTo>
                      <a:pt x="199" y="333"/>
                      <a:pt x="257" y="348"/>
                      <a:pt x="316" y="359"/>
                    </a:cubicBezTo>
                    <a:cubicBezTo>
                      <a:pt x="375" y="370"/>
                      <a:pt x="434" y="378"/>
                      <a:pt x="494" y="382"/>
                    </a:cubicBezTo>
                    <a:cubicBezTo>
                      <a:pt x="554" y="387"/>
                      <a:pt x="614" y="389"/>
                      <a:pt x="674" y="388"/>
                    </a:cubicBezTo>
                    <a:cubicBezTo>
                      <a:pt x="734" y="388"/>
                      <a:pt x="794" y="385"/>
                      <a:pt x="854" y="379"/>
                    </a:cubicBezTo>
                    <a:cubicBezTo>
                      <a:pt x="913" y="374"/>
                      <a:pt x="973" y="365"/>
                      <a:pt x="1031" y="353"/>
                    </a:cubicBezTo>
                    <a:cubicBezTo>
                      <a:pt x="1089" y="341"/>
                      <a:pt x="1147" y="326"/>
                      <a:pt x="1201" y="303"/>
                    </a:cubicBezTo>
                    <a:cubicBezTo>
                      <a:pt x="1228" y="292"/>
                      <a:pt x="1253" y="278"/>
                      <a:pt x="1275" y="262"/>
                    </a:cubicBezTo>
                    <a:cubicBezTo>
                      <a:pt x="1286" y="254"/>
                      <a:pt x="1295" y="244"/>
                      <a:pt x="1302" y="235"/>
                    </a:cubicBezTo>
                    <a:cubicBezTo>
                      <a:pt x="1305" y="230"/>
                      <a:pt x="1308" y="225"/>
                      <a:pt x="1309" y="220"/>
                    </a:cubicBezTo>
                    <a:cubicBezTo>
                      <a:pt x="1310" y="218"/>
                      <a:pt x="1311" y="216"/>
                      <a:pt x="1311" y="213"/>
                    </a:cubicBezTo>
                    <a:cubicBezTo>
                      <a:pt x="1311" y="212"/>
                      <a:pt x="1312" y="211"/>
                      <a:pt x="1312" y="210"/>
                    </a:cubicBezTo>
                    <a:cubicBezTo>
                      <a:pt x="1312" y="209"/>
                      <a:pt x="1312" y="209"/>
                      <a:pt x="1312" y="209"/>
                    </a:cubicBezTo>
                    <a:cubicBezTo>
                      <a:pt x="1312" y="206"/>
                      <a:pt x="1312" y="206"/>
                      <a:pt x="1312" y="206"/>
                    </a:cubicBezTo>
                    <a:lnTo>
                      <a:pt x="1336" y="206"/>
                    </a:lnTo>
                    <a:close/>
                  </a:path>
                </a:pathLst>
              </a:custGeom>
              <a:grpFill/>
              <a:ln>
                <a:noFill/>
              </a:ln>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grpSp>
            <p:nvGrpSpPr>
              <p:cNvPr id="119" name="Group 32"/>
              <p:cNvGrpSpPr/>
              <p:nvPr/>
            </p:nvGrpSpPr>
            <p:grpSpPr>
              <a:xfrm>
                <a:off x="9517014" y="165423"/>
                <a:ext cx="142245" cy="397333"/>
                <a:chOff x="9517014" y="165423"/>
                <a:chExt cx="142245" cy="397333"/>
              </a:xfrm>
              <a:grpFill/>
            </p:grpSpPr>
            <p:sp>
              <p:nvSpPr>
                <p:cNvPr id="129" name="Freeform 745"/>
                <p:cNvSpPr>
                  <a:spLocks/>
                </p:cNvSpPr>
                <p:nvPr/>
              </p:nvSpPr>
              <p:spPr bwMode="auto">
                <a:xfrm>
                  <a:off x="9517014" y="273497"/>
                  <a:ext cx="142245" cy="289259"/>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sp>
              <p:nvSpPr>
                <p:cNvPr id="130" name="Oval 746"/>
                <p:cNvSpPr>
                  <a:spLocks noChangeArrowheads="1"/>
                </p:cNvSpPr>
                <p:nvPr/>
              </p:nvSpPr>
              <p:spPr bwMode="auto">
                <a:xfrm>
                  <a:off x="9544827" y="165423"/>
                  <a:ext cx="86619" cy="858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grpSp>
          <p:grpSp>
            <p:nvGrpSpPr>
              <p:cNvPr id="120" name="Group 33"/>
              <p:cNvGrpSpPr>
                <a:grpSpLocks noChangeAspect="1"/>
              </p:cNvGrpSpPr>
              <p:nvPr/>
            </p:nvGrpSpPr>
            <p:grpSpPr>
              <a:xfrm>
                <a:off x="10107769" y="147839"/>
                <a:ext cx="142245" cy="397333"/>
                <a:chOff x="7882374" y="1979957"/>
                <a:chExt cx="262996" cy="734626"/>
              </a:xfrm>
              <a:grpFill/>
            </p:grpSpPr>
            <p:sp>
              <p:nvSpPr>
                <p:cNvPr id="127"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sp>
              <p:nvSpPr>
                <p:cNvPr id="128"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grpSp>
          <p:grpSp>
            <p:nvGrpSpPr>
              <p:cNvPr id="121" name="Group 34"/>
              <p:cNvGrpSpPr>
                <a:grpSpLocks noChangeAspect="1"/>
              </p:cNvGrpSpPr>
              <p:nvPr/>
            </p:nvGrpSpPr>
            <p:grpSpPr>
              <a:xfrm>
                <a:off x="9824275" y="574024"/>
                <a:ext cx="153624" cy="429120"/>
                <a:chOff x="7882374" y="1979957"/>
                <a:chExt cx="262996" cy="734626"/>
              </a:xfrm>
              <a:grpFill/>
            </p:grpSpPr>
            <p:sp>
              <p:nvSpPr>
                <p:cNvPr id="125"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sp>
              <p:nvSpPr>
                <p:cNvPr id="126"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grpSp>
          <p:grpSp>
            <p:nvGrpSpPr>
              <p:cNvPr id="122" name="Group 35"/>
              <p:cNvGrpSpPr>
                <a:grpSpLocks noChangeAspect="1"/>
              </p:cNvGrpSpPr>
              <p:nvPr/>
            </p:nvGrpSpPr>
            <p:grpSpPr>
              <a:xfrm>
                <a:off x="10379862" y="538855"/>
                <a:ext cx="153624" cy="442147"/>
                <a:chOff x="7882374" y="1979957"/>
                <a:chExt cx="262996" cy="734626"/>
              </a:xfrm>
              <a:grpFill/>
            </p:grpSpPr>
            <p:sp>
              <p:nvSpPr>
                <p:cNvPr id="123"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sp>
              <p:nvSpPr>
                <p:cNvPr id="124"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grpSp>
        </p:grpSp>
      </p:grpSp>
      <p:grpSp>
        <p:nvGrpSpPr>
          <p:cNvPr id="137" name="Group 51"/>
          <p:cNvGrpSpPr/>
          <p:nvPr/>
        </p:nvGrpSpPr>
        <p:grpSpPr>
          <a:xfrm>
            <a:off x="8730385" y="976499"/>
            <a:ext cx="2472121" cy="5385795"/>
            <a:chOff x="8711350" y="1200149"/>
            <a:chExt cx="2522349" cy="5495222"/>
          </a:xfrm>
        </p:grpSpPr>
        <p:sp>
          <p:nvSpPr>
            <p:cNvPr id="138" name="Freeform 14"/>
            <p:cNvSpPr/>
            <p:nvPr/>
          </p:nvSpPr>
          <p:spPr>
            <a:xfrm>
              <a:off x="8711350" y="1200149"/>
              <a:ext cx="252234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solidFill>
              <a:srgbClr val="DC3C00">
                <a:hueOff val="0"/>
                <a:satOff val="0"/>
                <a:lumOff val="0"/>
                <a:alphaOff val="0"/>
              </a:srgbClr>
            </a:solidFill>
            <a:ln w="10795" cap="flat" cmpd="sng" algn="ctr">
              <a:noFill/>
              <a:prstDash val="solid"/>
            </a:ln>
            <a:effectLst/>
          </p:spPr>
          <p:txBody>
            <a:bodyPr spcFirstLastPara="0" vert="horz" wrap="square" lIns="182807" tIns="146246" rIns="182807" bIns="146246" numCol="1" spcCol="1270" anchor="t" anchorCtr="0">
              <a:noAutofit/>
            </a:bodyPr>
            <a:lstStyle/>
            <a:p>
              <a:pPr marL="0" marR="0" lvl="0" indent="0" defTabSz="1480789" eaLnBrk="1" fontAlgn="auto" latinLnBrk="0" hangingPunct="1">
                <a:lnSpc>
                  <a:spcPct val="90000"/>
                </a:lnSpc>
                <a:spcBef>
                  <a:spcPct val="0"/>
                </a:spcBef>
                <a:spcAft>
                  <a:spcPts val="0"/>
                </a:spcAft>
                <a:buClrTx/>
                <a:buSzTx/>
                <a:buFontTx/>
                <a:buNone/>
                <a:tabLst/>
                <a:defRPr/>
              </a:pPr>
              <a:r>
                <a:rPr kumimoji="0" lang="es-ES" sz="2940" b="0" i="0" u="none" strike="noStrike" kern="0" cap="none" spc="0" normalizeH="0" baseline="0" dirty="0" smtClean="0">
                  <a:ln>
                    <a:noFill/>
                  </a:ln>
                  <a:gradFill>
                    <a:gsLst>
                      <a:gs pos="0">
                        <a:srgbClr val="FFFFFF"/>
                      </a:gs>
                      <a:gs pos="53000">
                        <a:srgbClr val="FFFFFF"/>
                      </a:gs>
                    </a:gsLst>
                    <a:lin ang="5400000" scaled="0"/>
                  </a:gradFill>
                  <a:effectLst/>
                  <a:uLnTx/>
                  <a:uFillTx/>
                  <a:latin typeface="Segoe UI"/>
                  <a:ea typeface="+mn-ea"/>
                  <a:cs typeface="+mn-cs"/>
                </a:rPr>
                <a:t>OneDrive</a:t>
              </a:r>
            </a:p>
          </p:txBody>
        </p:sp>
        <p:sp>
          <p:nvSpPr>
            <p:cNvPr id="172" name="Freeform 15"/>
            <p:cNvSpPr/>
            <p:nvPr/>
          </p:nvSpPr>
          <p:spPr>
            <a:xfrm>
              <a:off x="8970895" y="4094868"/>
              <a:ext cx="1987867" cy="2325743"/>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763" b="0" i="0" u="none" strike="noStrike" kern="0" cap="none" spc="0" normalizeH="0" baseline="0" dirty="0" smtClean="0">
                  <a:ln>
                    <a:noFill/>
                  </a:ln>
                  <a:gradFill>
                    <a:gsLst>
                      <a:gs pos="1250">
                        <a:srgbClr val="000000"/>
                      </a:gs>
                      <a:gs pos="100000">
                        <a:srgbClr val="000000"/>
                      </a:gs>
                    </a:gsLst>
                    <a:lin ang="5400000" scaled="0"/>
                  </a:gradFill>
                  <a:effectLst/>
                  <a:uLnTx/>
                  <a:uFillTx/>
                  <a:latin typeface="Segoe UI"/>
                  <a:ea typeface="+mn-ea"/>
                  <a:cs typeface="+mn-cs"/>
                </a:rPr>
                <a:t>OneDrive para Empresas</a:t>
              </a:r>
            </a:p>
          </p:txBody>
        </p:sp>
        <p:sp>
          <p:nvSpPr>
            <p:cNvPr id="173" name="Freeform 6"/>
            <p:cNvSpPr>
              <a:spLocks noChangeAspect="1" noEditPoints="1"/>
            </p:cNvSpPr>
            <p:nvPr/>
          </p:nvSpPr>
          <p:spPr bwMode="black">
            <a:xfrm>
              <a:off x="9512066" y="4991250"/>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rgbClr val="FFFFFF"/>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sp>
          <p:nvSpPr>
            <p:cNvPr id="174" name="Freeform 54"/>
            <p:cNvSpPr/>
            <p:nvPr/>
          </p:nvSpPr>
          <p:spPr>
            <a:xfrm>
              <a:off x="8968642" y="2200233"/>
              <a:ext cx="1990120" cy="174663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763" b="0" i="0" u="none" strike="noStrike" kern="0" cap="none" spc="0" normalizeH="0" baseline="0" dirty="0" smtClean="0">
                  <a:ln>
                    <a:noFill/>
                  </a:ln>
                  <a:gradFill>
                    <a:gsLst>
                      <a:gs pos="1250">
                        <a:srgbClr val="000000"/>
                      </a:gs>
                      <a:gs pos="100000">
                        <a:srgbClr val="000000"/>
                      </a:gs>
                    </a:gsLst>
                    <a:lin ang="5400000" scaled="0"/>
                  </a:gradFill>
                  <a:effectLst/>
                  <a:uLnTx/>
                  <a:uFillTx/>
                  <a:latin typeface="Segoe UI"/>
                  <a:ea typeface="+mn-ea"/>
                  <a:cs typeface="+mn-cs"/>
                </a:rPr>
                <a:t>OneDrive</a:t>
              </a:r>
            </a:p>
          </p:txBody>
        </p:sp>
        <p:sp>
          <p:nvSpPr>
            <p:cNvPr id="175" name="Freeform 6"/>
            <p:cNvSpPr>
              <a:spLocks noChangeAspect="1" noEditPoints="1"/>
            </p:cNvSpPr>
            <p:nvPr/>
          </p:nvSpPr>
          <p:spPr bwMode="black">
            <a:xfrm>
              <a:off x="9503243" y="2656695"/>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rgbClr val="FFFFFF"/>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marL="0" marR="0" lvl="0" indent="0" defTabSz="895728" eaLnBrk="1" fontAlgn="auto" latinLnBrk="0" hangingPunct="1">
                <a:lnSpc>
                  <a:spcPct val="100000"/>
                </a:lnSpc>
                <a:spcBef>
                  <a:spcPts val="0"/>
                </a:spcBef>
                <a:spcAft>
                  <a:spcPts val="0"/>
                </a:spcAft>
                <a:buClrTx/>
                <a:buSzTx/>
                <a:buFontTx/>
                <a:buNone/>
                <a:tabLst/>
                <a:defRPr/>
              </a:pPr>
              <a:endParaRPr kumimoji="0" lang="es-ES" sz="1665" b="0" i="0" u="none" strike="noStrike" kern="0" cap="none" spc="0" normalizeH="0" baseline="0" dirty="0" smtClean="0">
                <a:ln>
                  <a:noFill/>
                </a:ln>
                <a:solidFill>
                  <a:srgbClr val="000000"/>
                </a:solidFill>
                <a:effectLst/>
                <a:uLnTx/>
                <a:uFillTx/>
              </a:endParaRPr>
            </a:p>
          </p:txBody>
        </p:sp>
      </p:grpSp>
      <p:grpSp>
        <p:nvGrpSpPr>
          <p:cNvPr id="176" name="Group 50"/>
          <p:cNvGrpSpPr/>
          <p:nvPr/>
        </p:nvGrpSpPr>
        <p:grpSpPr>
          <a:xfrm>
            <a:off x="5964703" y="3686188"/>
            <a:ext cx="2544584" cy="2412897"/>
            <a:chOff x="5889476" y="3964893"/>
            <a:chExt cx="2596284" cy="2461922"/>
          </a:xfrm>
        </p:grpSpPr>
        <p:sp>
          <p:nvSpPr>
            <p:cNvPr id="177" name="Freeform 56"/>
            <p:cNvSpPr/>
            <p:nvPr/>
          </p:nvSpPr>
          <p:spPr>
            <a:xfrm>
              <a:off x="5889476" y="3964893"/>
              <a:ext cx="2596284" cy="2461922"/>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dirty="0" smtClean="0">
                  <a:ln>
                    <a:noFill/>
                  </a:ln>
                  <a:gradFill>
                    <a:gsLst>
                      <a:gs pos="1250">
                        <a:srgbClr val="000000"/>
                      </a:gs>
                      <a:gs pos="100000">
                        <a:srgbClr val="000000"/>
                      </a:gs>
                    </a:gsLst>
                    <a:lin ang="5400000" scaled="0"/>
                  </a:gradFill>
                  <a:effectLst/>
                  <a:uLnTx/>
                  <a:uFillTx/>
                  <a:latin typeface="Segoe UI"/>
                  <a:ea typeface="+mn-ea"/>
                  <a:cs typeface="+mn-cs"/>
                </a:rPr>
                <a:t>API de Cliente</a:t>
              </a:r>
            </a:p>
          </p:txBody>
        </p:sp>
        <p:sp>
          <p:nvSpPr>
            <p:cNvPr id="178" name="Rectangle 59"/>
            <p:cNvSpPr/>
            <p:nvPr/>
          </p:nvSpPr>
          <p:spPr>
            <a:xfrm>
              <a:off x="5960181" y="5756633"/>
              <a:ext cx="1215292" cy="636844"/>
            </a:xfrm>
            <a:prstGeom prst="rect">
              <a:avLst/>
            </a:prstGeom>
            <a:solidFill>
              <a:srgbClr val="DC3C00"/>
            </a:solidFill>
            <a:ln w="10795" cap="flat" cmpd="sng" algn="ctr">
              <a:noFill/>
              <a:prstDash val="solid"/>
            </a:ln>
            <a:effectLst/>
          </p:spPr>
          <p:txBody>
            <a:bodyPr lIns="121823" tIns="60911" rIns="121823" bIns="60911" rtlCol="0" anchor="t" anchorCtr="0"/>
            <a:lstStyle/>
            <a:p>
              <a:pPr marL="0" marR="0" lvl="0" indent="0" defTabSz="895725" eaLnBrk="1" fontAlgn="auto" latinLnBrk="0" hangingPunct="1">
                <a:lnSpc>
                  <a:spcPct val="100000"/>
                </a:lnSpc>
                <a:spcBef>
                  <a:spcPts val="0"/>
                </a:spcBef>
                <a:spcAft>
                  <a:spcPts val="0"/>
                </a:spcAft>
                <a:buClrTx/>
                <a:buSzTx/>
                <a:buFontTx/>
                <a:buNone/>
                <a:tabLst/>
                <a:defRPr/>
              </a:pPr>
              <a:r>
                <a:rPr lang="es-ES" sz="1300" kern="0" dirty="0" smtClean="0">
                  <a:gradFill>
                    <a:gsLst>
                      <a:gs pos="0">
                        <a:srgbClr val="FFFFFF"/>
                      </a:gs>
                      <a:gs pos="53000">
                        <a:srgbClr val="FFFFFF"/>
                      </a:gs>
                    </a:gsLst>
                    <a:lin ang="5400000" scaled="0"/>
                  </a:gradFill>
                  <a:ea typeface="Segoe UI" pitchFamily="34" charset="0"/>
                  <a:cs typeface="Segoe UI" pitchFamily="34" charset="0"/>
                </a:rPr>
                <a:t>Búsquedas</a:t>
              </a:r>
              <a:endParaRPr kumimoji="0" lang="es-ES" sz="1300" b="0" i="0" u="none" strike="noStrike" kern="0" cap="none" spc="0" normalizeH="0" baseline="0" dirty="0" smtClean="0">
                <a:ln>
                  <a:noFill/>
                </a:ln>
                <a:gradFill>
                  <a:gsLst>
                    <a:gs pos="0">
                      <a:srgbClr val="FFFFFF"/>
                    </a:gs>
                    <a:gs pos="53000">
                      <a:srgbClr val="FFFFFF"/>
                    </a:gs>
                  </a:gsLst>
                  <a:lin ang="5400000" scaled="0"/>
                </a:gradFill>
                <a:effectLst/>
                <a:uLnTx/>
                <a:uFillTx/>
                <a:ea typeface="Segoe UI" pitchFamily="34" charset="0"/>
                <a:cs typeface="Segoe UI" pitchFamily="34" charset="0"/>
              </a:endParaRPr>
            </a:p>
          </p:txBody>
        </p:sp>
        <p:sp>
          <p:nvSpPr>
            <p:cNvPr id="179" name="Rectangle 64"/>
            <p:cNvSpPr/>
            <p:nvPr/>
          </p:nvSpPr>
          <p:spPr>
            <a:xfrm>
              <a:off x="5961405" y="4426088"/>
              <a:ext cx="1215292" cy="636844"/>
            </a:xfrm>
            <a:prstGeom prst="rect">
              <a:avLst/>
            </a:prstGeom>
            <a:solidFill>
              <a:srgbClr val="DC3C00"/>
            </a:solidFill>
            <a:ln w="10795" cap="flat" cmpd="sng" algn="ctr">
              <a:noFill/>
              <a:prstDash val="solid"/>
            </a:ln>
            <a:effectLst/>
          </p:spPr>
          <p:txBody>
            <a:bodyPr lIns="121823" tIns="60911" rIns="121823" bIns="60911" rtlCol="0" anchor="t" anchorCtr="0"/>
            <a:lstStyle/>
            <a:p>
              <a:pPr marL="0" marR="0" lvl="0" indent="0" defTabSz="895725" eaLnBrk="1" fontAlgn="auto" latinLnBrk="0" hangingPunct="1">
                <a:lnSpc>
                  <a:spcPct val="100000"/>
                </a:lnSpc>
                <a:spcBef>
                  <a:spcPts val="0"/>
                </a:spcBef>
                <a:spcAft>
                  <a:spcPts val="0"/>
                </a:spcAft>
                <a:buClrTx/>
                <a:buSzTx/>
                <a:buFontTx/>
                <a:buNone/>
                <a:tabLst/>
                <a:defRPr/>
              </a:pPr>
              <a:r>
                <a:rPr kumimoji="0" lang="es-ES" sz="1300" b="0" i="0" u="none" strike="noStrike" kern="0" cap="none" spc="0" normalizeH="0" baseline="0" dirty="0" smtClean="0">
                  <a:ln>
                    <a:noFill/>
                  </a:ln>
                  <a:gradFill>
                    <a:gsLst>
                      <a:gs pos="0">
                        <a:srgbClr val="FFFFFF"/>
                      </a:gs>
                      <a:gs pos="53000">
                        <a:srgbClr val="FFFFFF"/>
                      </a:gs>
                    </a:gsLst>
                    <a:lin ang="5400000" scaled="0"/>
                  </a:gradFill>
                  <a:effectLst/>
                  <a:uLnTx/>
                  <a:uFillTx/>
                  <a:ea typeface="Segoe UI" pitchFamily="34" charset="0"/>
                  <a:cs typeface="Segoe UI" pitchFamily="34" charset="0"/>
                </a:rPr>
                <a:t>Sitios, Listas</a:t>
              </a:r>
              <a:r>
                <a:rPr lang="es-ES" sz="1300" kern="0" dirty="0" smtClean="0">
                  <a:gradFill>
                    <a:gsLst>
                      <a:gs pos="0">
                        <a:srgbClr val="FFFFFF"/>
                      </a:gs>
                      <a:gs pos="53000">
                        <a:srgbClr val="FFFFFF"/>
                      </a:gs>
                    </a:gsLst>
                    <a:lin ang="5400000" scaled="0"/>
                  </a:gradFill>
                  <a:ea typeface="Segoe UI" pitchFamily="34" charset="0"/>
                  <a:cs typeface="Segoe UI" pitchFamily="34" charset="0"/>
                </a:rPr>
                <a:t> . Bibliotecas</a:t>
              </a:r>
              <a:endParaRPr kumimoji="0" lang="es-ES" sz="1300" b="0" i="0" u="none" strike="noStrike" kern="0" cap="none" spc="0" normalizeH="0" baseline="0" dirty="0">
                <a:ln>
                  <a:noFill/>
                </a:ln>
                <a:gradFill>
                  <a:gsLst>
                    <a:gs pos="0">
                      <a:srgbClr val="FFFFFF"/>
                    </a:gs>
                    <a:gs pos="53000">
                      <a:srgbClr val="FFFFFF"/>
                    </a:gs>
                  </a:gsLst>
                  <a:lin ang="5400000" scaled="0"/>
                </a:gradFill>
                <a:effectLst/>
                <a:uLnTx/>
                <a:uFillTx/>
                <a:ea typeface="Segoe UI" pitchFamily="34" charset="0"/>
                <a:cs typeface="Segoe UI" pitchFamily="34" charset="0"/>
              </a:endParaRPr>
            </a:p>
          </p:txBody>
        </p:sp>
        <p:sp>
          <p:nvSpPr>
            <p:cNvPr id="180" name="Rectangle 67"/>
            <p:cNvSpPr/>
            <p:nvPr/>
          </p:nvSpPr>
          <p:spPr>
            <a:xfrm>
              <a:off x="7224878" y="4426088"/>
              <a:ext cx="1215292" cy="636844"/>
            </a:xfrm>
            <a:prstGeom prst="rect">
              <a:avLst/>
            </a:prstGeom>
            <a:solidFill>
              <a:srgbClr val="DC3C00"/>
            </a:solidFill>
            <a:ln w="10795" cap="flat" cmpd="sng" algn="ctr">
              <a:noFill/>
              <a:prstDash val="solid"/>
            </a:ln>
            <a:effectLst/>
          </p:spPr>
          <p:txBody>
            <a:bodyPr lIns="121823" tIns="60911" rIns="121823" bIns="60911" rtlCol="0" anchor="t" anchorCtr="0"/>
            <a:lstStyle/>
            <a:p>
              <a:pPr marL="0" marR="0" lvl="0" indent="0" defTabSz="895725" eaLnBrk="1" fontAlgn="auto" latinLnBrk="0" hangingPunct="1">
                <a:lnSpc>
                  <a:spcPct val="100000"/>
                </a:lnSpc>
                <a:spcBef>
                  <a:spcPts val="0"/>
                </a:spcBef>
                <a:spcAft>
                  <a:spcPts val="0"/>
                </a:spcAft>
                <a:buClrTx/>
                <a:buSzTx/>
                <a:buFontTx/>
                <a:buNone/>
                <a:tabLst/>
                <a:defRPr/>
              </a:pPr>
              <a:r>
                <a:rPr kumimoji="0" lang="es-ES" sz="1300" b="0" i="0" u="none" strike="noStrike" kern="0" cap="none" spc="0" normalizeH="0" baseline="0" dirty="0" smtClean="0">
                  <a:ln>
                    <a:noFill/>
                  </a:ln>
                  <a:gradFill>
                    <a:gsLst>
                      <a:gs pos="0">
                        <a:srgbClr val="FFFFFF"/>
                      </a:gs>
                      <a:gs pos="53000">
                        <a:srgbClr val="FFFFFF"/>
                      </a:gs>
                    </a:gsLst>
                    <a:lin ang="5400000" scaled="0"/>
                  </a:gradFill>
                  <a:effectLst/>
                  <a:uLnTx/>
                  <a:uFillTx/>
                  <a:ea typeface="Segoe UI" pitchFamily="34" charset="0"/>
                  <a:cs typeface="Segoe UI" pitchFamily="34" charset="0"/>
                </a:rPr>
                <a:t>Taxonomía</a:t>
              </a:r>
            </a:p>
          </p:txBody>
        </p:sp>
        <p:sp>
          <p:nvSpPr>
            <p:cNvPr id="181" name="Rectangle 70"/>
            <p:cNvSpPr/>
            <p:nvPr/>
          </p:nvSpPr>
          <p:spPr>
            <a:xfrm>
              <a:off x="7220475" y="5089493"/>
              <a:ext cx="1215292" cy="636844"/>
            </a:xfrm>
            <a:prstGeom prst="rect">
              <a:avLst/>
            </a:prstGeom>
            <a:solidFill>
              <a:srgbClr val="DC3C00"/>
            </a:solidFill>
            <a:ln w="10795" cap="flat" cmpd="sng" algn="ctr">
              <a:noFill/>
              <a:prstDash val="solid"/>
            </a:ln>
            <a:effectLst/>
          </p:spPr>
          <p:txBody>
            <a:bodyPr lIns="121823" tIns="60911" rIns="121823" bIns="60911" rtlCol="0" anchor="t" anchorCtr="0"/>
            <a:lstStyle/>
            <a:p>
              <a:pPr marL="0" marR="0" lvl="0" indent="0" defTabSz="895725" eaLnBrk="1" fontAlgn="auto" latinLnBrk="0" hangingPunct="1">
                <a:lnSpc>
                  <a:spcPct val="100000"/>
                </a:lnSpc>
                <a:spcBef>
                  <a:spcPts val="0"/>
                </a:spcBef>
                <a:spcAft>
                  <a:spcPts val="0"/>
                </a:spcAft>
                <a:buClrTx/>
                <a:buSzTx/>
                <a:buFontTx/>
                <a:buNone/>
                <a:tabLst/>
                <a:defRPr/>
              </a:pPr>
              <a:r>
                <a:rPr kumimoji="0" lang="es-ES" sz="1300" b="0" i="0" u="none" strike="noStrike" kern="0" cap="none" spc="0" normalizeH="0" baseline="0" dirty="0" smtClean="0">
                  <a:ln>
                    <a:noFill/>
                  </a:ln>
                  <a:gradFill>
                    <a:gsLst>
                      <a:gs pos="0">
                        <a:srgbClr val="FFFFFF"/>
                      </a:gs>
                      <a:gs pos="53000">
                        <a:srgbClr val="FFFFFF"/>
                      </a:gs>
                    </a:gsLst>
                    <a:lin ang="5400000" scaled="0"/>
                  </a:gradFill>
                  <a:effectLst/>
                  <a:uLnTx/>
                  <a:uFillTx/>
                  <a:ea typeface="Segoe UI" pitchFamily="34" charset="0"/>
                  <a:cs typeface="Segoe UI" pitchFamily="34" charset="0"/>
                </a:rPr>
                <a:t>BCS</a:t>
              </a:r>
            </a:p>
          </p:txBody>
        </p:sp>
        <p:grpSp>
          <p:nvGrpSpPr>
            <p:cNvPr id="182" name="Group 72"/>
            <p:cNvGrpSpPr/>
            <p:nvPr/>
          </p:nvGrpSpPr>
          <p:grpSpPr>
            <a:xfrm>
              <a:off x="5953046" y="5091360"/>
              <a:ext cx="1215292" cy="636844"/>
              <a:chOff x="2278993" y="1212341"/>
              <a:chExt cx="1920240" cy="1005851"/>
            </a:xfrm>
          </p:grpSpPr>
          <p:sp>
            <p:nvSpPr>
              <p:cNvPr id="184" name="Rectangle 73"/>
              <p:cNvSpPr/>
              <p:nvPr/>
            </p:nvSpPr>
            <p:spPr>
              <a:xfrm>
                <a:off x="2278993" y="1212341"/>
                <a:ext cx="1920240" cy="1005851"/>
              </a:xfrm>
              <a:prstGeom prst="rect">
                <a:avLst/>
              </a:prstGeom>
              <a:solidFill>
                <a:srgbClr val="DC3C00"/>
              </a:solidFill>
              <a:ln w="10795" cap="flat" cmpd="sng" algn="ctr">
                <a:noFill/>
                <a:prstDash val="solid"/>
              </a:ln>
              <a:effectLst/>
            </p:spPr>
            <p:txBody>
              <a:bodyPr lIns="121823" tIns="60911" rIns="121823" bIns="60911" rtlCol="0" anchor="t" anchorCtr="0"/>
              <a:lstStyle/>
              <a:p>
                <a:pPr marL="0" marR="0" lvl="0" indent="0" defTabSz="895725" eaLnBrk="1" fontAlgn="auto" latinLnBrk="0" hangingPunct="1">
                  <a:lnSpc>
                    <a:spcPct val="100000"/>
                  </a:lnSpc>
                  <a:spcBef>
                    <a:spcPts val="0"/>
                  </a:spcBef>
                  <a:spcAft>
                    <a:spcPts val="0"/>
                  </a:spcAft>
                  <a:buClrTx/>
                  <a:buSzTx/>
                  <a:buFontTx/>
                  <a:buNone/>
                  <a:tabLst/>
                  <a:defRPr/>
                </a:pPr>
                <a:r>
                  <a:rPr kumimoji="0" lang="es-ES" sz="1300" b="0" i="0" u="none" strike="noStrike" kern="0" cap="none" spc="0" normalizeH="0" baseline="0" dirty="0" err="1" smtClean="0">
                    <a:ln>
                      <a:noFill/>
                    </a:ln>
                    <a:gradFill>
                      <a:gsLst>
                        <a:gs pos="0">
                          <a:srgbClr val="FFFFFF"/>
                        </a:gs>
                        <a:gs pos="53000">
                          <a:srgbClr val="FFFFFF"/>
                        </a:gs>
                      </a:gsLst>
                      <a:lin ang="5400000" scaled="0"/>
                    </a:gradFill>
                    <a:effectLst/>
                    <a:uLnTx/>
                    <a:uFillTx/>
                    <a:ea typeface="Segoe UI" pitchFamily="34" charset="0"/>
                    <a:cs typeface="Segoe UI" pitchFamily="34" charset="0"/>
                  </a:rPr>
                  <a:t>Workflow</a:t>
                </a:r>
                <a:endParaRPr kumimoji="0" lang="es-ES" sz="1300" b="0" i="0" u="none" strike="noStrike" kern="0" cap="none" spc="0" normalizeH="0" baseline="0" dirty="0" smtClean="0">
                  <a:ln>
                    <a:noFill/>
                  </a:ln>
                  <a:gradFill>
                    <a:gsLst>
                      <a:gs pos="0">
                        <a:srgbClr val="FFFFFF"/>
                      </a:gs>
                      <a:gs pos="53000">
                        <a:srgbClr val="FFFFFF"/>
                      </a:gs>
                    </a:gsLst>
                    <a:lin ang="5400000" scaled="0"/>
                  </a:gradFill>
                  <a:effectLst/>
                  <a:uLnTx/>
                  <a:uFillTx/>
                  <a:ea typeface="Segoe UI" pitchFamily="34" charset="0"/>
                  <a:cs typeface="Segoe UI" pitchFamily="34" charset="0"/>
                </a:endParaRPr>
              </a:p>
            </p:txBody>
          </p:sp>
          <p:grpSp>
            <p:nvGrpSpPr>
              <p:cNvPr id="185" name="Group 74"/>
              <p:cNvGrpSpPr/>
              <p:nvPr/>
            </p:nvGrpSpPr>
            <p:grpSpPr bwMode="black">
              <a:xfrm>
                <a:off x="3152237" y="1535182"/>
                <a:ext cx="167781" cy="350062"/>
                <a:chOff x="3525838" y="989012"/>
                <a:chExt cx="401638" cy="838201"/>
              </a:xfrm>
            </p:grpSpPr>
            <p:sp>
              <p:nvSpPr>
                <p:cNvPr id="186"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marL="0" marR="0" lvl="0" indent="0" algn="ctr" defTabSz="895905" eaLnBrk="1" fontAlgn="auto" latinLnBrk="0" hangingPunct="1">
                    <a:lnSpc>
                      <a:spcPct val="100000"/>
                    </a:lnSpc>
                    <a:spcBef>
                      <a:spcPts val="0"/>
                    </a:spcBef>
                    <a:spcAft>
                      <a:spcPts val="0"/>
                    </a:spcAft>
                    <a:buClrTx/>
                    <a:buSzTx/>
                    <a:buFontTx/>
                    <a:buNone/>
                    <a:tabLst/>
                    <a:defRPr/>
                  </a:pPr>
                  <a:endParaRPr kumimoji="0" lang="es-ES" sz="1567" b="0" i="0" u="none" strike="noStrike" kern="0" cap="none" spc="0" normalizeH="0" baseline="0" dirty="0" smtClean="0">
                    <a:ln>
                      <a:noFill/>
                    </a:ln>
                    <a:gradFill>
                      <a:gsLst>
                        <a:gs pos="0">
                          <a:srgbClr val="FFFFFF"/>
                        </a:gs>
                        <a:gs pos="100000">
                          <a:srgbClr val="FFFFFF"/>
                        </a:gs>
                      </a:gsLst>
                      <a:lin ang="5400000" scaled="0"/>
                    </a:gradFill>
                    <a:effectLst/>
                    <a:uLnTx/>
                    <a:uFillTx/>
                  </a:endParaRPr>
                </a:p>
              </p:txBody>
            </p:sp>
            <p:sp>
              <p:nvSpPr>
                <p:cNvPr id="187"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marL="0" marR="0" lvl="0" indent="0" algn="ctr" defTabSz="895905" eaLnBrk="1" fontAlgn="auto" latinLnBrk="0" hangingPunct="1">
                    <a:lnSpc>
                      <a:spcPct val="100000"/>
                    </a:lnSpc>
                    <a:spcBef>
                      <a:spcPts val="0"/>
                    </a:spcBef>
                    <a:spcAft>
                      <a:spcPts val="0"/>
                    </a:spcAft>
                    <a:buClrTx/>
                    <a:buSzTx/>
                    <a:buFontTx/>
                    <a:buNone/>
                    <a:tabLst/>
                    <a:defRPr/>
                  </a:pPr>
                  <a:endParaRPr kumimoji="0" lang="es-ES" sz="1567" b="0" i="0" u="none" strike="noStrike" kern="0" cap="none" spc="0" normalizeH="0" baseline="0" dirty="0" smtClean="0">
                    <a:ln>
                      <a:noFill/>
                    </a:ln>
                    <a:gradFill>
                      <a:gsLst>
                        <a:gs pos="0">
                          <a:srgbClr val="FFFFFF"/>
                        </a:gs>
                        <a:gs pos="100000">
                          <a:srgbClr val="FFFFFF"/>
                        </a:gs>
                      </a:gsLst>
                      <a:lin ang="5400000" scaled="0"/>
                    </a:gradFill>
                    <a:effectLst/>
                    <a:uLnTx/>
                    <a:uFillTx/>
                  </a:endParaRPr>
                </a:p>
              </p:txBody>
            </p:sp>
          </p:grpSp>
        </p:grpSp>
        <p:sp>
          <p:nvSpPr>
            <p:cNvPr id="183" name="Rectangle 79"/>
            <p:cNvSpPr/>
            <p:nvPr/>
          </p:nvSpPr>
          <p:spPr>
            <a:xfrm>
              <a:off x="7212650" y="5761502"/>
              <a:ext cx="1223117" cy="631975"/>
            </a:xfrm>
            <a:prstGeom prst="rect">
              <a:avLst/>
            </a:prstGeom>
            <a:solidFill>
              <a:srgbClr val="DC3C00"/>
            </a:solidFill>
            <a:ln w="10795" cap="flat" cmpd="sng" algn="ctr">
              <a:noFill/>
              <a:prstDash val="solid"/>
            </a:ln>
            <a:effectLst/>
          </p:spPr>
          <p:txBody>
            <a:bodyPr lIns="119411" tIns="59705" rIns="119411" bIns="59705" rtlCol="0" anchor="t" anchorCtr="0"/>
            <a:lstStyle/>
            <a:p>
              <a:pPr marL="0" marR="0" lvl="0" indent="0" defTabSz="895725" eaLnBrk="1" fontAlgn="auto" latinLnBrk="0" hangingPunct="1">
                <a:lnSpc>
                  <a:spcPct val="100000"/>
                </a:lnSpc>
                <a:spcBef>
                  <a:spcPts val="0"/>
                </a:spcBef>
                <a:spcAft>
                  <a:spcPts val="0"/>
                </a:spcAft>
                <a:buClrTx/>
                <a:buSzTx/>
                <a:buFontTx/>
                <a:buNone/>
                <a:tabLst/>
                <a:defRPr/>
              </a:pPr>
              <a:r>
                <a:rPr kumimoji="0" lang="es-ES" sz="1300" b="0" i="0" u="none" strike="noStrike" kern="0" cap="none" spc="0" normalizeH="0" baseline="0" dirty="0" smtClean="0">
                  <a:ln>
                    <a:noFill/>
                  </a:ln>
                  <a:gradFill>
                    <a:gsLst>
                      <a:gs pos="0">
                        <a:srgbClr val="FFFFFF"/>
                      </a:gs>
                      <a:gs pos="53000">
                        <a:srgbClr val="FFFFFF"/>
                      </a:gs>
                    </a:gsLst>
                    <a:lin ang="5400000" scaled="0"/>
                  </a:gradFill>
                  <a:effectLst/>
                  <a:uLnTx/>
                  <a:uFillTx/>
                  <a:ea typeface="Segoe UI" pitchFamily="34" charset="0"/>
                  <a:cs typeface="Segoe UI" pitchFamily="34" charset="0"/>
                </a:rPr>
                <a:t>…</a:t>
              </a:r>
            </a:p>
          </p:txBody>
        </p:sp>
      </p:grpSp>
    </p:spTree>
    <p:extLst>
      <p:ext uri="{BB962C8B-B14F-4D97-AF65-F5344CB8AC3E}">
        <p14:creationId xmlns:p14="http://schemas.microsoft.com/office/powerpoint/2010/main" val="3850791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500" fill="hold"/>
                                        <p:tgtEl>
                                          <p:spTgt spid="112"/>
                                        </p:tgtEl>
                                        <p:attrNameLst>
                                          <p:attrName>ppt_x</p:attrName>
                                        </p:attrNameLst>
                                      </p:cBhvr>
                                      <p:tavLst>
                                        <p:tav tm="0">
                                          <p:val>
                                            <p:strVal val="#ppt_x"/>
                                          </p:val>
                                        </p:tav>
                                        <p:tav tm="100000">
                                          <p:val>
                                            <p:strVal val="#ppt_x"/>
                                          </p:val>
                                        </p:tav>
                                      </p:tavLst>
                                    </p:anim>
                                    <p:anim calcmode="lin" valueType="num">
                                      <p:cBhvr additive="base">
                                        <p:cTn id="8"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additive="base">
                                        <p:cTn id="13" dur="500" fill="hold"/>
                                        <p:tgtEl>
                                          <p:spTgt spid="101"/>
                                        </p:tgtEl>
                                        <p:attrNameLst>
                                          <p:attrName>ppt_x</p:attrName>
                                        </p:attrNameLst>
                                      </p:cBhvr>
                                      <p:tavLst>
                                        <p:tav tm="0">
                                          <p:val>
                                            <p:strVal val="#ppt_x"/>
                                          </p:val>
                                        </p:tav>
                                        <p:tav tm="100000">
                                          <p:val>
                                            <p:strVal val="#ppt_x"/>
                                          </p:val>
                                        </p:tav>
                                      </p:tavLst>
                                    </p:anim>
                                    <p:anim calcmode="lin" valueType="num">
                                      <p:cBhvr additive="base">
                                        <p:cTn id="14"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6"/>
                                        </p:tgtEl>
                                        <p:attrNameLst>
                                          <p:attrName>style.visibility</p:attrName>
                                        </p:attrNameLst>
                                      </p:cBhvr>
                                      <p:to>
                                        <p:strVal val="visible"/>
                                      </p:to>
                                    </p:set>
                                    <p:anim calcmode="lin" valueType="num">
                                      <p:cBhvr additive="base">
                                        <p:cTn id="19" dur="500" fill="hold"/>
                                        <p:tgtEl>
                                          <p:spTgt spid="96"/>
                                        </p:tgtEl>
                                        <p:attrNameLst>
                                          <p:attrName>ppt_x</p:attrName>
                                        </p:attrNameLst>
                                      </p:cBhvr>
                                      <p:tavLst>
                                        <p:tav tm="0">
                                          <p:val>
                                            <p:strVal val="#ppt_x"/>
                                          </p:val>
                                        </p:tav>
                                        <p:tav tm="100000">
                                          <p:val>
                                            <p:strVal val="#ppt_x"/>
                                          </p:val>
                                        </p:tav>
                                      </p:tavLst>
                                    </p:anim>
                                    <p:anim calcmode="lin" valueType="num">
                                      <p:cBhvr additive="base">
                                        <p:cTn id="20"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6"/>
                                        </p:tgtEl>
                                        <p:attrNameLst>
                                          <p:attrName>style.visibility</p:attrName>
                                        </p:attrNameLst>
                                      </p:cBhvr>
                                      <p:to>
                                        <p:strVal val="visible"/>
                                      </p:to>
                                    </p:set>
                                    <p:anim calcmode="lin" valueType="num">
                                      <p:cBhvr additive="base">
                                        <p:cTn id="25" dur="500" fill="hold"/>
                                        <p:tgtEl>
                                          <p:spTgt spid="176"/>
                                        </p:tgtEl>
                                        <p:attrNameLst>
                                          <p:attrName>ppt_x</p:attrName>
                                        </p:attrNameLst>
                                      </p:cBhvr>
                                      <p:tavLst>
                                        <p:tav tm="0">
                                          <p:val>
                                            <p:strVal val="#ppt_x"/>
                                          </p:val>
                                        </p:tav>
                                        <p:tav tm="100000">
                                          <p:val>
                                            <p:strVal val="#ppt_x"/>
                                          </p:val>
                                        </p:tav>
                                      </p:tavLst>
                                    </p:anim>
                                    <p:anim calcmode="lin" valueType="num">
                                      <p:cBhvr additive="base">
                                        <p:cTn id="26" dur="500" fill="hold"/>
                                        <p:tgtEl>
                                          <p:spTgt spid="17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7"/>
                                        </p:tgtEl>
                                        <p:attrNameLst>
                                          <p:attrName>style.visibility</p:attrName>
                                        </p:attrNameLst>
                                      </p:cBhvr>
                                      <p:to>
                                        <p:strVal val="visible"/>
                                      </p:to>
                                    </p:set>
                                    <p:anim calcmode="lin" valueType="num">
                                      <p:cBhvr additive="base">
                                        <p:cTn id="31" dur="500" fill="hold"/>
                                        <p:tgtEl>
                                          <p:spTgt spid="137"/>
                                        </p:tgtEl>
                                        <p:attrNameLst>
                                          <p:attrName>ppt_x</p:attrName>
                                        </p:attrNameLst>
                                      </p:cBhvr>
                                      <p:tavLst>
                                        <p:tav tm="0">
                                          <p:val>
                                            <p:strVal val="#ppt_x"/>
                                          </p:val>
                                        </p:tav>
                                        <p:tav tm="100000">
                                          <p:val>
                                            <p:strVal val="#ppt_x"/>
                                          </p:val>
                                        </p:tav>
                                      </p:tavLst>
                                    </p:anim>
                                    <p:anim calcmode="lin" valueType="num">
                                      <p:cBhvr additive="base">
                                        <p:cTn id="32" dur="500" fill="hold"/>
                                        <p:tgtEl>
                                          <p:spTgt spid="1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quare"/>
          <p:cNvSpPr/>
          <p:nvPr/>
        </p:nvSpPr>
        <p:spPr bwMode="auto">
          <a:xfrm>
            <a:off x="4952501" y="992921"/>
            <a:ext cx="2283837" cy="4872189"/>
          </a:xfrm>
          <a:prstGeom prst="rect">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0" tIns="38026" rIns="0" bIns="38026" numCol="1" spcCol="0" rtlCol="0" fromWordArt="0" anchor="ctr" anchorCtr="0" forceAA="0" compatLnSpc="1">
            <a:prstTxWarp prst="textNoShape">
              <a:avLst/>
            </a:prstTxWarp>
            <a:noAutofit/>
          </a:bodyPr>
          <a:lstStyle/>
          <a:p>
            <a:pPr algn="ctr" defTabSz="684516" fontAlgn="base">
              <a:lnSpc>
                <a:spcPts val="2198"/>
              </a:lnSpc>
              <a:spcBef>
                <a:spcPct val="0"/>
              </a:spcBef>
              <a:spcAft>
                <a:spcPct val="0"/>
              </a:spcAft>
              <a:defRPr/>
            </a:pPr>
            <a:endParaRPr lang="en-US" sz="1762" dirty="0">
              <a:ln w="3175">
                <a:noFill/>
              </a:ln>
              <a:gradFill>
                <a:gsLst>
                  <a:gs pos="0">
                    <a:srgbClr val="FFFFFF"/>
                  </a:gs>
                  <a:gs pos="100000">
                    <a:srgbClr val="FFFFFF"/>
                  </a:gs>
                </a:gsLst>
                <a:lin ang="0" scaled="1"/>
              </a:gradFill>
              <a:latin typeface="Segoe Pro Light" panose="020B0302040504020203" pitchFamily="34" charset="0"/>
              <a:cs typeface="Arial" charset="0"/>
            </a:endParaRPr>
          </a:p>
        </p:txBody>
      </p:sp>
      <p:sp useBgFill="1">
        <p:nvSpPr>
          <p:cNvPr id="4" name="TopMask"/>
          <p:cNvSpPr/>
          <p:nvPr/>
        </p:nvSpPr>
        <p:spPr bwMode="auto">
          <a:xfrm>
            <a:off x="4800241" y="3252"/>
            <a:ext cx="2588349" cy="2283838"/>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265" tIns="45632" rIns="91265" bIns="45632" numCol="1" rtlCol="0" anchor="ctr" anchorCtr="0" compatLnSpc="1">
            <a:prstTxWarp prst="textNoShape">
              <a:avLst/>
            </a:prstTxWarp>
          </a:bodyPr>
          <a:lstStyle/>
          <a:p>
            <a:pPr algn="ctr" defTabSz="912341" fontAlgn="base">
              <a:spcBef>
                <a:spcPct val="0"/>
              </a:spcBef>
              <a:spcAft>
                <a:spcPct val="0"/>
              </a:spcAft>
              <a:defRPr/>
            </a:pPr>
            <a:endParaRPr lang="en-US" sz="2154" dirty="0">
              <a:gradFill>
                <a:gsLst>
                  <a:gs pos="0">
                    <a:srgbClr val="FFFFFF"/>
                  </a:gs>
                  <a:gs pos="100000">
                    <a:srgbClr val="FFFFFF"/>
                  </a:gs>
                </a:gsLst>
                <a:lin ang="5400000" scaled="0"/>
              </a:gradFill>
              <a:latin typeface="Segoe Pro" pitchFamily="34" charset="0"/>
            </a:endParaRPr>
          </a:p>
        </p:txBody>
      </p:sp>
      <p:sp useBgFill="1">
        <p:nvSpPr>
          <p:cNvPr id="5" name="Bottom Mask"/>
          <p:cNvSpPr/>
          <p:nvPr/>
        </p:nvSpPr>
        <p:spPr bwMode="auto">
          <a:xfrm>
            <a:off x="4800241" y="4570921"/>
            <a:ext cx="2588349" cy="1920066"/>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265" tIns="45632" rIns="91265" bIns="45632" numCol="1" rtlCol="0" anchor="ctr" anchorCtr="0" compatLnSpc="1">
            <a:prstTxWarp prst="textNoShape">
              <a:avLst/>
            </a:prstTxWarp>
          </a:bodyPr>
          <a:lstStyle/>
          <a:p>
            <a:pPr algn="ctr" defTabSz="912341" fontAlgn="base">
              <a:spcBef>
                <a:spcPct val="0"/>
              </a:spcBef>
              <a:spcAft>
                <a:spcPct val="0"/>
              </a:spcAft>
              <a:defRPr/>
            </a:pPr>
            <a:endParaRPr lang="en-US" sz="2154" dirty="0">
              <a:gradFill>
                <a:gsLst>
                  <a:gs pos="0">
                    <a:srgbClr val="FFFFFF"/>
                  </a:gs>
                  <a:gs pos="100000">
                    <a:srgbClr val="FFFFFF"/>
                  </a:gs>
                </a:gsLst>
                <a:lin ang="5400000" scaled="0"/>
              </a:gradFill>
              <a:latin typeface="Segoe Pro" pitchFamily="34" charset="0"/>
            </a:endParaRPr>
          </a:p>
        </p:txBody>
      </p:sp>
      <p:sp>
        <p:nvSpPr>
          <p:cNvPr id="50" name="Rectangle 49"/>
          <p:cNvSpPr/>
          <p:nvPr/>
        </p:nvSpPr>
        <p:spPr bwMode="auto">
          <a:xfrm>
            <a:off x="2467716" y="2285160"/>
            <a:ext cx="2283837" cy="2283837"/>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026" rIns="0" bIns="38026" numCol="1" spcCol="0" rtlCol="0" fromWordArt="0" anchor="ctr" anchorCtr="0" forceAA="0" compatLnSpc="1">
            <a:prstTxWarp prst="textNoShape">
              <a:avLst/>
            </a:prstTxWarp>
            <a:noAutofit/>
          </a:bodyPr>
          <a:lstStyle/>
          <a:p>
            <a:pPr algn="ctr" defTabSz="684516" fontAlgn="base">
              <a:lnSpc>
                <a:spcPts val="2198"/>
              </a:lnSpc>
              <a:spcBef>
                <a:spcPct val="0"/>
              </a:spcBef>
              <a:spcAft>
                <a:spcPct val="0"/>
              </a:spcAft>
              <a:defRPr/>
            </a:pPr>
            <a:endParaRPr lang="en-US" sz="1762" dirty="0">
              <a:ln w="3175">
                <a:noFill/>
              </a:ln>
              <a:gradFill>
                <a:gsLst>
                  <a:gs pos="0">
                    <a:srgbClr val="FFFFFF"/>
                  </a:gs>
                  <a:gs pos="100000">
                    <a:srgbClr val="FFFFFF"/>
                  </a:gs>
                </a:gsLst>
                <a:lin ang="0" scaled="1"/>
              </a:gradFill>
              <a:latin typeface="Segoe Pro Light" panose="020B0302040504020203" pitchFamily="34" charset="0"/>
              <a:cs typeface="Arial" charset="0"/>
            </a:endParaRPr>
          </a:p>
        </p:txBody>
      </p:sp>
      <p:sp>
        <p:nvSpPr>
          <p:cNvPr id="51" name="Rectangle 50"/>
          <p:cNvSpPr/>
          <p:nvPr/>
        </p:nvSpPr>
        <p:spPr bwMode="auto">
          <a:xfrm>
            <a:off x="7439873" y="2285160"/>
            <a:ext cx="2283837" cy="2283837"/>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026" rIns="0" bIns="38026" numCol="1" spcCol="0" rtlCol="0" fromWordArt="0" anchor="ctr" anchorCtr="0" forceAA="0" compatLnSpc="1">
            <a:prstTxWarp prst="textNoShape">
              <a:avLst/>
            </a:prstTxWarp>
            <a:noAutofit/>
          </a:bodyPr>
          <a:lstStyle/>
          <a:p>
            <a:pPr algn="ctr" defTabSz="684516" fontAlgn="base">
              <a:lnSpc>
                <a:spcPts val="2198"/>
              </a:lnSpc>
              <a:spcBef>
                <a:spcPct val="0"/>
              </a:spcBef>
              <a:spcAft>
                <a:spcPct val="0"/>
              </a:spcAft>
              <a:defRPr/>
            </a:pPr>
            <a:endParaRPr lang="en-US" sz="1762" dirty="0">
              <a:ln w="3175">
                <a:noFill/>
              </a:ln>
              <a:gradFill>
                <a:gsLst>
                  <a:gs pos="0">
                    <a:srgbClr val="FFFFFF"/>
                  </a:gs>
                  <a:gs pos="100000">
                    <a:srgbClr val="FFFFFF"/>
                  </a:gs>
                </a:gsLst>
                <a:lin ang="0" scaled="1"/>
              </a:gradFill>
              <a:latin typeface="Segoe Pro Light" panose="020B0302040504020203" pitchFamily="34" charset="0"/>
              <a:cs typeface="Arial" charset="0"/>
            </a:endParaRPr>
          </a:p>
        </p:txBody>
      </p:sp>
      <p:sp>
        <p:nvSpPr>
          <p:cNvPr id="49" name="Rectangle 48"/>
          <p:cNvSpPr/>
          <p:nvPr/>
        </p:nvSpPr>
        <p:spPr bwMode="auto">
          <a:xfrm>
            <a:off x="4952501" y="2287086"/>
            <a:ext cx="2283837" cy="2283837"/>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026" rIns="0" bIns="38026" numCol="1" spcCol="0" rtlCol="0" fromWordArt="0" anchor="ctr" anchorCtr="0" forceAA="0" compatLnSpc="1">
            <a:prstTxWarp prst="textNoShape">
              <a:avLst/>
            </a:prstTxWarp>
            <a:noAutofit/>
          </a:bodyPr>
          <a:lstStyle/>
          <a:p>
            <a:pPr algn="ctr" defTabSz="684516" fontAlgn="base">
              <a:lnSpc>
                <a:spcPts val="2198"/>
              </a:lnSpc>
              <a:spcBef>
                <a:spcPct val="0"/>
              </a:spcBef>
              <a:spcAft>
                <a:spcPct val="0"/>
              </a:spcAft>
              <a:defRPr/>
            </a:pPr>
            <a:endParaRPr lang="en-US" sz="1762" dirty="0">
              <a:ln w="3175">
                <a:noFill/>
              </a:ln>
              <a:gradFill>
                <a:gsLst>
                  <a:gs pos="0">
                    <a:srgbClr val="FFFFFF"/>
                  </a:gs>
                  <a:gs pos="100000">
                    <a:srgbClr val="FFFFFF"/>
                  </a:gs>
                </a:gsLst>
                <a:lin ang="0" scaled="1"/>
              </a:gradFill>
              <a:latin typeface="Segoe Pro Light" panose="020B0302040504020203" pitchFamily="34" charset="0"/>
              <a:cs typeface="Arial" charset="0"/>
            </a:endParaRPr>
          </a:p>
        </p:txBody>
      </p:sp>
      <p:sp>
        <p:nvSpPr>
          <p:cNvPr id="61" name="Freeform 73"/>
          <p:cNvSpPr>
            <a:spLocks noEditPoints="1"/>
          </p:cNvSpPr>
          <p:nvPr/>
        </p:nvSpPr>
        <p:spPr bwMode="auto">
          <a:xfrm>
            <a:off x="8178607" y="3012211"/>
            <a:ext cx="808675" cy="920436"/>
          </a:xfrm>
          <a:custGeom>
            <a:avLst/>
            <a:gdLst>
              <a:gd name="T0" fmla="*/ 64 w 64"/>
              <a:gd name="T1" fmla="*/ 32 h 73"/>
              <a:gd name="T2" fmla="*/ 32 w 64"/>
              <a:gd name="T3" fmla="*/ 0 h 73"/>
              <a:gd name="T4" fmla="*/ 0 w 64"/>
              <a:gd name="T5" fmla="*/ 32 h 73"/>
              <a:gd name="T6" fmla="*/ 32 w 64"/>
              <a:gd name="T7" fmla="*/ 64 h 73"/>
              <a:gd name="T8" fmla="*/ 38 w 64"/>
              <a:gd name="T9" fmla="*/ 63 h 73"/>
              <a:gd name="T10" fmla="*/ 57 w 64"/>
              <a:gd name="T11" fmla="*/ 73 h 73"/>
              <a:gd name="T12" fmla="*/ 52 w 64"/>
              <a:gd name="T13" fmla="*/ 57 h 73"/>
              <a:gd name="T14" fmla="*/ 64 w 64"/>
              <a:gd name="T15" fmla="*/ 32 h 73"/>
              <a:gd name="T16" fmla="*/ 32 w 64"/>
              <a:gd name="T17" fmla="*/ 47 h 73"/>
              <a:gd name="T18" fmla="*/ 17 w 64"/>
              <a:gd name="T19" fmla="*/ 47 h 73"/>
              <a:gd name="T20" fmla="*/ 17 w 64"/>
              <a:gd name="T21" fmla="*/ 41 h 73"/>
              <a:gd name="T22" fmla="*/ 32 w 64"/>
              <a:gd name="T23" fmla="*/ 41 h 73"/>
              <a:gd name="T24" fmla="*/ 32 w 64"/>
              <a:gd name="T25" fmla="*/ 47 h 73"/>
              <a:gd name="T26" fmla="*/ 48 w 64"/>
              <a:gd name="T27" fmla="*/ 36 h 73"/>
              <a:gd name="T28" fmla="*/ 17 w 64"/>
              <a:gd name="T29" fmla="*/ 36 h 73"/>
              <a:gd name="T30" fmla="*/ 17 w 64"/>
              <a:gd name="T31" fmla="*/ 30 h 73"/>
              <a:gd name="T32" fmla="*/ 48 w 64"/>
              <a:gd name="T33" fmla="*/ 30 h 73"/>
              <a:gd name="T34" fmla="*/ 48 w 64"/>
              <a:gd name="T35" fmla="*/ 36 h 73"/>
              <a:gd name="T36" fmla="*/ 48 w 64"/>
              <a:gd name="T37" fmla="*/ 25 h 73"/>
              <a:gd name="T38" fmla="*/ 17 w 64"/>
              <a:gd name="T39" fmla="*/ 25 h 73"/>
              <a:gd name="T40" fmla="*/ 17 w 64"/>
              <a:gd name="T41" fmla="*/ 19 h 73"/>
              <a:gd name="T42" fmla="*/ 48 w 64"/>
              <a:gd name="T43" fmla="*/ 19 h 73"/>
              <a:gd name="T44" fmla="*/ 48 w 64"/>
              <a:gd name="T45"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73">
                <a:moveTo>
                  <a:pt x="64" y="32"/>
                </a:moveTo>
                <a:cubicBezTo>
                  <a:pt x="64" y="14"/>
                  <a:pt x="50" y="0"/>
                  <a:pt x="32" y="0"/>
                </a:cubicBezTo>
                <a:cubicBezTo>
                  <a:pt x="15" y="0"/>
                  <a:pt x="0" y="14"/>
                  <a:pt x="0" y="32"/>
                </a:cubicBezTo>
                <a:cubicBezTo>
                  <a:pt x="0" y="50"/>
                  <a:pt x="15" y="64"/>
                  <a:pt x="32" y="64"/>
                </a:cubicBezTo>
                <a:cubicBezTo>
                  <a:pt x="34" y="64"/>
                  <a:pt x="36" y="64"/>
                  <a:pt x="38" y="63"/>
                </a:cubicBezTo>
                <a:cubicBezTo>
                  <a:pt x="57" y="73"/>
                  <a:pt x="57" y="73"/>
                  <a:pt x="57" y="73"/>
                </a:cubicBezTo>
                <a:cubicBezTo>
                  <a:pt x="52" y="57"/>
                  <a:pt x="52" y="57"/>
                  <a:pt x="52" y="57"/>
                </a:cubicBezTo>
                <a:cubicBezTo>
                  <a:pt x="60" y="51"/>
                  <a:pt x="64" y="42"/>
                  <a:pt x="64" y="32"/>
                </a:cubicBezTo>
                <a:close/>
                <a:moveTo>
                  <a:pt x="32" y="47"/>
                </a:moveTo>
                <a:cubicBezTo>
                  <a:pt x="17" y="47"/>
                  <a:pt x="17" y="47"/>
                  <a:pt x="17" y="47"/>
                </a:cubicBezTo>
                <a:cubicBezTo>
                  <a:pt x="17" y="41"/>
                  <a:pt x="17" y="41"/>
                  <a:pt x="17" y="41"/>
                </a:cubicBezTo>
                <a:cubicBezTo>
                  <a:pt x="32" y="41"/>
                  <a:pt x="32" y="41"/>
                  <a:pt x="32" y="41"/>
                </a:cubicBezTo>
                <a:lnTo>
                  <a:pt x="32" y="47"/>
                </a:lnTo>
                <a:close/>
                <a:moveTo>
                  <a:pt x="48" y="36"/>
                </a:moveTo>
                <a:cubicBezTo>
                  <a:pt x="17" y="36"/>
                  <a:pt x="17" y="36"/>
                  <a:pt x="17" y="36"/>
                </a:cubicBezTo>
                <a:cubicBezTo>
                  <a:pt x="17" y="30"/>
                  <a:pt x="17" y="30"/>
                  <a:pt x="17" y="30"/>
                </a:cubicBezTo>
                <a:cubicBezTo>
                  <a:pt x="48" y="30"/>
                  <a:pt x="48" y="30"/>
                  <a:pt x="48" y="30"/>
                </a:cubicBezTo>
                <a:lnTo>
                  <a:pt x="48" y="36"/>
                </a:lnTo>
                <a:close/>
                <a:moveTo>
                  <a:pt x="48" y="25"/>
                </a:moveTo>
                <a:cubicBezTo>
                  <a:pt x="17" y="25"/>
                  <a:pt x="17" y="25"/>
                  <a:pt x="17" y="25"/>
                </a:cubicBezTo>
                <a:cubicBezTo>
                  <a:pt x="17" y="19"/>
                  <a:pt x="17" y="19"/>
                  <a:pt x="17" y="19"/>
                </a:cubicBezTo>
                <a:cubicBezTo>
                  <a:pt x="48" y="19"/>
                  <a:pt x="48" y="19"/>
                  <a:pt x="48" y="19"/>
                </a:cubicBezTo>
                <a:lnTo>
                  <a:pt x="48" y="25"/>
                </a:lnTo>
                <a:close/>
              </a:path>
            </a:pathLst>
          </a:custGeom>
          <a:solidFill>
            <a:schemeClr val="accent2"/>
          </a:solidFill>
          <a:ln>
            <a:noFill/>
          </a:ln>
        </p:spPr>
        <p:txBody>
          <a:bodyPr vert="horz" wrap="square" lIns="91267" tIns="45632" rIns="91267" bIns="45632" numCol="1" anchor="t" anchorCtr="0" compatLnSpc="1">
            <a:prstTxWarp prst="textNoShape">
              <a:avLst/>
            </a:prstTxWarp>
          </a:bodyPr>
          <a:lstStyle/>
          <a:p>
            <a:pPr defTabSz="913407">
              <a:defRPr/>
            </a:pPr>
            <a:endParaRPr lang="en-US" sz="1762" dirty="0">
              <a:solidFill>
                <a:srgbClr val="292929"/>
              </a:solidFill>
              <a:latin typeface="Segoe Pro" pitchFamily="34" charset="0"/>
            </a:endParaRPr>
          </a:p>
        </p:txBody>
      </p:sp>
      <p:sp>
        <p:nvSpPr>
          <p:cNvPr id="35" name="Office Logo"/>
          <p:cNvSpPr>
            <a:spLocks/>
          </p:cNvSpPr>
          <p:nvPr/>
        </p:nvSpPr>
        <p:spPr bwMode="auto">
          <a:xfrm>
            <a:off x="5490286" y="2732621"/>
            <a:ext cx="1189055" cy="1421573"/>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chemeClr val="accent2"/>
          </a:solidFill>
          <a:ln>
            <a:noFill/>
          </a:ln>
          <a:extLst/>
        </p:spPr>
        <p:txBody>
          <a:bodyPr vert="horz" wrap="square" lIns="89557" tIns="44779" rIns="89557" bIns="44779" numCol="1" anchor="t" anchorCtr="0" compatLnSpc="1">
            <a:prstTxWarp prst="textNoShape">
              <a:avLst/>
            </a:prstTxWarp>
          </a:bodyPr>
          <a:lstStyle/>
          <a:p>
            <a:pPr defTabSz="913549">
              <a:defRPr/>
            </a:pPr>
            <a:endParaRPr lang="en-US" sz="1762" dirty="0">
              <a:solidFill>
                <a:srgbClr val="FFFFFF"/>
              </a:solidFill>
              <a:latin typeface="Segoe UI"/>
            </a:endParaRPr>
          </a:p>
        </p:txBody>
      </p:sp>
      <p:sp>
        <p:nvSpPr>
          <p:cNvPr id="6" name="Rectangle 5"/>
          <p:cNvSpPr/>
          <p:nvPr/>
        </p:nvSpPr>
        <p:spPr bwMode="auto">
          <a:xfrm>
            <a:off x="5770" y="3250"/>
            <a:ext cx="12177294" cy="68515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32" tIns="45632" rIns="45632" bIns="45632" numCol="1" spcCol="0" rtlCol="0" fromWordArt="0" anchor="ctr" anchorCtr="0" forceAA="0" compatLnSpc="1">
            <a:prstTxWarp prst="textNoShape">
              <a:avLst/>
            </a:prstTxWarp>
            <a:noAutofit/>
          </a:bodyPr>
          <a:lstStyle/>
          <a:p>
            <a:pPr algn="ctr" defTabSz="912341" fontAlgn="base">
              <a:spcBef>
                <a:spcPct val="0"/>
              </a:spcBef>
              <a:spcAft>
                <a:spcPct val="0"/>
              </a:spcAft>
              <a:defRPr/>
            </a:pPr>
            <a:endParaRPr lang="en-US" sz="1762" dirty="0">
              <a:gradFill>
                <a:gsLst>
                  <a:gs pos="0">
                    <a:srgbClr val="FFFFFF"/>
                  </a:gs>
                  <a:gs pos="100000">
                    <a:srgbClr val="FFFFFF"/>
                  </a:gs>
                </a:gsLst>
                <a:lin ang="5400000" scaled="0"/>
              </a:gradFill>
              <a:latin typeface="Segoe Pro" pitchFamily="34" charset="0"/>
              <a:ea typeface="Segoe UI" pitchFamily="34" charset="0"/>
              <a:cs typeface="Segoe UI" pitchFamily="34" charset="0"/>
            </a:endParaRPr>
          </a:p>
        </p:txBody>
      </p:sp>
      <p:sp>
        <p:nvSpPr>
          <p:cNvPr id="89" name="innovation"/>
          <p:cNvSpPr>
            <a:spLocks noGrp="1"/>
          </p:cNvSpPr>
          <p:nvPr/>
        </p:nvSpPr>
        <p:spPr>
          <a:xfrm>
            <a:off x="3495550" y="1183923"/>
            <a:ext cx="1891206" cy="89537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defTabSz="912642">
              <a:tabLst>
                <a:tab pos="3018378" algn="l"/>
                <a:tab pos="3828030" algn="l"/>
              </a:tabLst>
              <a:defRPr/>
            </a:pPr>
            <a:r>
              <a:rPr lang="en-US" sz="6465" b="0" spc="-147" dirty="0">
                <a:gradFill>
                  <a:gsLst>
                    <a:gs pos="2917">
                      <a:srgbClr val="FFFFFF"/>
                    </a:gs>
                    <a:gs pos="30000">
                      <a:srgbClr val="FFFFFF"/>
                    </a:gs>
                  </a:gsLst>
                  <a:lin ang="5400000" scaled="0"/>
                </a:gradFill>
                <a:latin typeface="Segoe UI Light"/>
              </a:rPr>
              <a:t>Dev.</a:t>
            </a:r>
            <a:endParaRPr lang="en-US" sz="5974" b="0" spc="-160" dirty="0">
              <a:noFill/>
              <a:latin typeface="Segoe Pro Light" pitchFamily="34" charset="0"/>
            </a:endParaRPr>
          </a:p>
        </p:txBody>
      </p:sp>
      <p:sp>
        <p:nvSpPr>
          <p:cNvPr id="90" name="differentiation"/>
          <p:cNvSpPr>
            <a:spLocks noGrp="1"/>
          </p:cNvSpPr>
          <p:nvPr/>
        </p:nvSpPr>
        <p:spPr>
          <a:xfrm>
            <a:off x="6566624" y="1183923"/>
            <a:ext cx="2408885" cy="89537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algn="ctr" defTabSz="913375">
              <a:spcAft>
                <a:spcPts val="588"/>
              </a:spcAft>
              <a:defRPr/>
            </a:pPr>
            <a:r>
              <a:rPr lang="en-US" sz="6465" b="0" spc="-147" dirty="0">
                <a:gradFill>
                  <a:gsLst>
                    <a:gs pos="2917">
                      <a:srgbClr val="FFFFFF"/>
                    </a:gs>
                    <a:gs pos="30000">
                      <a:srgbClr val="FFFFFF"/>
                    </a:gs>
                  </a:gsLst>
                  <a:lin ang="5400000" scaled="0"/>
                </a:gradFill>
                <a:latin typeface="Segoe UI Light"/>
              </a:rPr>
              <a:t>.com</a:t>
            </a:r>
          </a:p>
        </p:txBody>
      </p:sp>
      <p:sp>
        <p:nvSpPr>
          <p:cNvPr id="44" name="and"/>
          <p:cNvSpPr>
            <a:spLocks noGrp="1"/>
          </p:cNvSpPr>
          <p:nvPr/>
        </p:nvSpPr>
        <p:spPr>
          <a:xfrm>
            <a:off x="4962268" y="1183923"/>
            <a:ext cx="2409489" cy="89537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defTabSz="912642">
              <a:tabLst>
                <a:tab pos="3018378" algn="l"/>
                <a:tab pos="3828030" algn="l"/>
              </a:tabLst>
              <a:defRPr/>
            </a:pPr>
            <a:r>
              <a:rPr lang="en-US" sz="6465" b="0" spc="-147" dirty="0">
                <a:gradFill>
                  <a:gsLst>
                    <a:gs pos="2917">
                      <a:srgbClr val="FFFFFF"/>
                    </a:gs>
                    <a:gs pos="30000">
                      <a:srgbClr val="FFFFFF"/>
                    </a:gs>
                  </a:gsLst>
                  <a:lin ang="5400000" scaled="0"/>
                </a:gradFill>
                <a:latin typeface="Segoe UI Light"/>
              </a:rPr>
              <a:t>Office</a:t>
            </a:r>
            <a:endParaRPr lang="en-US" sz="5974" b="0" spc="-160" dirty="0">
              <a:noFill/>
              <a:latin typeface="Segoe Pro Light" pitchFamily="34" charset="0"/>
            </a:endParaRPr>
          </a:p>
        </p:txBody>
      </p:sp>
      <p:sp>
        <p:nvSpPr>
          <p:cNvPr id="37" name="TextBox 36"/>
          <p:cNvSpPr txBox="1"/>
          <p:nvPr/>
        </p:nvSpPr>
        <p:spPr>
          <a:xfrm>
            <a:off x="3246703" y="4774699"/>
            <a:ext cx="6056480" cy="614912"/>
          </a:xfrm>
          <a:prstGeom prst="rect">
            <a:avLst/>
          </a:prstGeom>
          <a:noFill/>
        </p:spPr>
        <p:txBody>
          <a:bodyPr wrap="square" lIns="179114" tIns="143293" rIns="179114" bIns="143293" rtlCol="0">
            <a:spAutoFit/>
          </a:bodyPr>
          <a:lstStyle/>
          <a:p>
            <a:pPr defTabSz="913549">
              <a:lnSpc>
                <a:spcPct val="90000"/>
              </a:lnSpc>
              <a:spcAft>
                <a:spcPts val="588"/>
              </a:spcAft>
              <a:defRPr/>
            </a:pPr>
            <a:r>
              <a:rPr lang="en-US" sz="2350" b="1" dirty="0">
                <a:gradFill>
                  <a:gsLst>
                    <a:gs pos="2917">
                      <a:srgbClr val="FFFFFF"/>
                    </a:gs>
                    <a:gs pos="30000">
                      <a:srgbClr val="FFFFFF"/>
                    </a:gs>
                  </a:gsLst>
                  <a:lin ang="5400000" scaled="0"/>
                </a:gradFill>
                <a:latin typeface="Segoe UI Light"/>
              </a:rPr>
              <a:t>One stop shop for Office Developer Platform</a:t>
            </a:r>
          </a:p>
        </p:txBody>
      </p:sp>
      <p:pic>
        <p:nvPicPr>
          <p:cNvPr id="7" name="Imagen 6"/>
          <p:cNvPicPr>
            <a:picLocks noChangeAspect="1"/>
          </p:cNvPicPr>
          <p:nvPr/>
        </p:nvPicPr>
        <p:blipFill>
          <a:blip r:embed="rId3"/>
          <a:stretch>
            <a:fillRect/>
          </a:stretch>
        </p:blipFill>
        <p:spPr>
          <a:xfrm>
            <a:off x="5769" y="0"/>
            <a:ext cx="12183055" cy="6854762"/>
          </a:xfrm>
          <a:prstGeom prst="rect">
            <a:avLst/>
          </a:prstGeom>
        </p:spPr>
      </p:pic>
    </p:spTree>
    <p:extLst>
      <p:ext uri="{BB962C8B-B14F-4D97-AF65-F5344CB8AC3E}">
        <p14:creationId xmlns:p14="http://schemas.microsoft.com/office/powerpoint/2010/main" val="3041242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algn="ctr" defTabSz="912645">
              <a:defRPr/>
            </a:pPr>
            <a:endParaRPr lang="en-US" sz="1735" dirty="0">
              <a:solidFill>
                <a:srgbClr val="FFFFFF"/>
              </a:solidFill>
              <a:latin typeface="Segoe UI"/>
            </a:endParaRPr>
          </a:p>
        </p:txBody>
      </p:sp>
      <p:sp>
        <p:nvSpPr>
          <p:cNvPr id="18" name="Oval 17"/>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algn="ctr" defTabSz="912645">
              <a:defRPr/>
            </a:pPr>
            <a:endParaRPr lang="en-US" sz="1735" dirty="0">
              <a:solidFill>
                <a:srgbClr val="FFFFFF"/>
              </a:solidFill>
              <a:latin typeface="Segoe UI"/>
            </a:endParaRPr>
          </a:p>
        </p:txBody>
      </p:sp>
      <p:pic>
        <p:nvPicPr>
          <p:cNvPr id="16" name="Picture 15"/>
          <p:cNvPicPr>
            <a:picLocks noChangeAspect="1"/>
          </p:cNvPicPr>
          <p:nvPr/>
        </p:nvPicPr>
        <p:blipFill>
          <a:blip r:embed="rId3">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sp>
        <p:nvSpPr>
          <p:cNvPr id="23" name="TextBox 22"/>
          <p:cNvSpPr txBox="1"/>
          <p:nvPr/>
        </p:nvSpPr>
        <p:spPr>
          <a:xfrm>
            <a:off x="5049116" y="985164"/>
            <a:ext cx="6936015" cy="1126566"/>
          </a:xfrm>
          <a:prstGeom prst="rect">
            <a:avLst/>
          </a:prstGeom>
          <a:noFill/>
        </p:spPr>
        <p:txBody>
          <a:bodyPr wrap="square" lIns="179090" tIns="143271" rIns="179090" bIns="179090" rtlCol="0" anchor="t">
            <a:noAutofit/>
          </a:bodyPr>
          <a:lstStyle/>
          <a:p>
            <a:pPr defTabSz="565990">
              <a:defRPr/>
            </a:pPr>
            <a: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Explora el Centro de Desarrollo</a:t>
            </a:r>
          </a:p>
          <a:p>
            <a:pPr marL="51309" lvl="1" defTabSz="565990">
              <a:defRPr/>
            </a:pPr>
            <a:r>
              <a:rPr lang="es-ES" sz="1764" dirty="0" smtClean="0">
                <a:gradFill>
                  <a:gsLst>
                    <a:gs pos="0">
                      <a:srgbClr val="FFFFFF"/>
                    </a:gs>
                    <a:gs pos="100000">
                      <a:srgbClr val="FFFFFF"/>
                    </a:gs>
                  </a:gsLst>
                  <a:lin ang="5400000" scaled="1"/>
                </a:gradFill>
                <a:latin typeface="Segoe UI"/>
                <a:cs typeface="Segoe UI" panose="020B0502040204020203" pitchFamily="34" charset="0"/>
              </a:rPr>
              <a:t>http://dev.office.com</a:t>
            </a:r>
            <a:endParaRPr lang="es-E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3" name="TextBox 2"/>
          <p:cNvSpPr txBox="1"/>
          <p:nvPr/>
        </p:nvSpPr>
        <p:spPr>
          <a:xfrm>
            <a:off x="5049116" y="151022"/>
            <a:ext cx="4114451" cy="981514"/>
          </a:xfrm>
          <a:prstGeom prst="rect">
            <a:avLst/>
          </a:prstGeom>
          <a:noFill/>
        </p:spPr>
        <p:txBody>
          <a:bodyPr wrap="none" lIns="179090" tIns="143271" rIns="179090" bIns="143271" rtlCol="0">
            <a:spAutoFit/>
          </a:bodyPr>
          <a:lstStyle/>
          <a:p>
            <a:pPr defTabSz="913375">
              <a:lnSpc>
                <a:spcPct val="90000"/>
              </a:lnSpc>
              <a:spcAft>
                <a:spcPts val="588"/>
              </a:spcAft>
              <a:defRPr/>
            </a:pPr>
            <a:r>
              <a:rPr lang="en-US" sz="4899" dirty="0">
                <a:gradFill>
                  <a:gsLst>
                    <a:gs pos="2917">
                      <a:srgbClr val="FFFFFF"/>
                    </a:gs>
                    <a:gs pos="30000">
                      <a:srgbClr val="FFFFFF"/>
                    </a:gs>
                  </a:gsLst>
                  <a:lin ang="5400000" scaled="0"/>
                </a:gradFill>
                <a:latin typeface="Segoe UI Light"/>
              </a:rPr>
              <a:t>Calls to action</a:t>
            </a:r>
          </a:p>
        </p:txBody>
      </p:sp>
      <p:sp>
        <p:nvSpPr>
          <p:cNvPr id="14" name="TextBox 13"/>
          <p:cNvSpPr txBox="1"/>
          <p:nvPr/>
        </p:nvSpPr>
        <p:spPr>
          <a:xfrm>
            <a:off x="5049115" y="4886036"/>
            <a:ext cx="6936015" cy="1235323"/>
          </a:xfrm>
          <a:prstGeom prst="rect">
            <a:avLst/>
          </a:prstGeom>
          <a:noFill/>
        </p:spPr>
        <p:txBody>
          <a:bodyPr wrap="square" lIns="179090" tIns="143271" rIns="179090" bIns="146204" rtlCol="0" anchor="t">
            <a:noAutofit/>
          </a:bodyPr>
          <a:lstStyle/>
          <a:p>
            <a:pPr defTabSz="565990">
              <a:spcBef>
                <a:spcPts val="1958"/>
              </a:spcBef>
              <a:defRPr/>
            </a:pPr>
            <a: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Proporciona “</a:t>
            </a:r>
            <a:r>
              <a:rPr lang="es-ES" sz="3528" dirty="0" err="1"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Feedback</a:t>
            </a:r>
            <a: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a:t>
            </a:r>
            <a:b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s-ES" sz="1764" dirty="0" smtClean="0">
                <a:gradFill>
                  <a:gsLst>
                    <a:gs pos="0">
                      <a:srgbClr val="FFFFFF"/>
                    </a:gs>
                    <a:gs pos="100000">
                      <a:srgbClr val="FFFFFF"/>
                    </a:gs>
                  </a:gsLst>
                  <a:lin ang="5400000" scaled="1"/>
                </a:gradFill>
                <a:latin typeface="Segoe UI"/>
                <a:cs typeface="Segoe UI" panose="020B0502040204020203" pitchFamily="34" charset="0"/>
              </a:rPr>
              <a:t>http://aka.ms/OfficeDevFeedback</a:t>
            </a:r>
            <a:endParaRPr lang="es-ES" sz="1960" dirty="0">
              <a:gradFill>
                <a:gsLst>
                  <a:gs pos="0">
                    <a:srgbClr val="FFFFFF"/>
                  </a:gs>
                  <a:gs pos="100000">
                    <a:srgbClr val="FFFFFF"/>
                  </a:gs>
                </a:gsLst>
                <a:lin ang="5400000" scaled="1"/>
              </a:gradFill>
              <a:latin typeface="Segoe UI"/>
              <a:ea typeface="PMingLiU-ExtB" panose="02020500000000000000" pitchFamily="18" charset="-120"/>
              <a:cs typeface="Segoe UI Light" panose="020B0502040204020203" pitchFamily="34" charset="0"/>
            </a:endParaRPr>
          </a:p>
        </p:txBody>
      </p:sp>
      <p:sp>
        <p:nvSpPr>
          <p:cNvPr id="15" name="TextBox 14"/>
          <p:cNvSpPr txBox="1"/>
          <p:nvPr/>
        </p:nvSpPr>
        <p:spPr>
          <a:xfrm>
            <a:off x="5049115" y="3749836"/>
            <a:ext cx="6936015" cy="1235323"/>
          </a:xfrm>
          <a:prstGeom prst="rect">
            <a:avLst/>
          </a:prstGeom>
          <a:noFill/>
        </p:spPr>
        <p:txBody>
          <a:bodyPr wrap="square" lIns="179090" tIns="143271" rIns="179090" bIns="146204" rtlCol="0" anchor="t">
            <a:noAutofit/>
          </a:bodyPr>
          <a:lstStyle/>
          <a:p>
            <a:pPr marL="0" lvl="1" defTabSz="565990">
              <a:defRPr/>
            </a:pPr>
            <a: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Obtén respuestas</a:t>
            </a:r>
          </a:p>
          <a:p>
            <a:pPr marL="0" lvl="1" defTabSz="565990">
              <a:defRPr/>
            </a:pPr>
            <a:r>
              <a:rPr lang="es-ES" sz="1764" dirty="0" smtClean="0">
                <a:gradFill>
                  <a:gsLst>
                    <a:gs pos="0">
                      <a:srgbClr val="FFFFFF"/>
                    </a:gs>
                    <a:gs pos="100000">
                      <a:srgbClr val="FFFFFF"/>
                    </a:gs>
                  </a:gsLst>
                  <a:lin ang="5400000" scaled="1"/>
                </a:gradFill>
                <a:latin typeface="Segoe UI"/>
                <a:cs typeface="Segoe UI" panose="020B0502040204020203" pitchFamily="34" charset="0"/>
              </a:rPr>
              <a:t>http://aka.ms/AskSharePoint</a:t>
            </a:r>
          </a:p>
          <a:p>
            <a:pPr marL="0" lvl="1" defTabSz="565990">
              <a:defRPr/>
            </a:pPr>
            <a:r>
              <a:rPr lang="es-ES" sz="1764" dirty="0" smtClean="0">
                <a:gradFill>
                  <a:gsLst>
                    <a:gs pos="0">
                      <a:srgbClr val="FFFFFF"/>
                    </a:gs>
                    <a:gs pos="100000">
                      <a:srgbClr val="FFFFFF"/>
                    </a:gs>
                  </a:gsLst>
                  <a:lin ang="5400000" scaled="1"/>
                </a:gradFill>
                <a:latin typeface="Segoe UI"/>
                <a:cs typeface="Segoe UI" panose="020B0502040204020203" pitchFamily="34" charset="0"/>
              </a:rPr>
              <a:t>http://aka.ms/AskOffice</a:t>
            </a:r>
            <a:endParaRPr lang="es-E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9" name="TextBox 18"/>
          <p:cNvSpPr txBox="1"/>
          <p:nvPr/>
        </p:nvSpPr>
        <p:spPr>
          <a:xfrm>
            <a:off x="5049115" y="2861039"/>
            <a:ext cx="6936015" cy="1093719"/>
          </a:xfrm>
          <a:prstGeom prst="rect">
            <a:avLst/>
          </a:prstGeom>
          <a:noFill/>
        </p:spPr>
        <p:txBody>
          <a:bodyPr wrap="square" lIns="179090" tIns="143271" rIns="179090" bIns="179090" rtlCol="0" anchor="t">
            <a:noAutofit/>
          </a:bodyPr>
          <a:lstStyle/>
          <a:p>
            <a:pPr defTabSz="565990">
              <a:defRPr/>
            </a:pPr>
            <a: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Juega con los Ejemplos de Código</a:t>
            </a:r>
            <a:b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s-ES" sz="1764" dirty="0" smtClean="0">
                <a:gradFill>
                  <a:gsLst>
                    <a:gs pos="0">
                      <a:srgbClr val="FFFFFF"/>
                    </a:gs>
                    <a:gs pos="100000">
                      <a:srgbClr val="FFFFFF"/>
                    </a:gs>
                  </a:gsLst>
                  <a:lin ang="5400000" scaled="1"/>
                </a:gradFill>
                <a:latin typeface="Segoe UI"/>
                <a:cs typeface="Segoe UI" panose="020B0502040204020203" pitchFamily="34" charset="0"/>
              </a:rPr>
              <a:t>http://dev.office.com/code-samples</a:t>
            </a:r>
            <a:endParaRPr lang="es-ES" sz="1764" dirty="0">
              <a:gradFill>
                <a:gsLst>
                  <a:gs pos="0">
                    <a:srgbClr val="FFFFFF"/>
                  </a:gs>
                  <a:gs pos="100000">
                    <a:srgbClr val="FFFFFF"/>
                  </a:gs>
                </a:gsLst>
                <a:lin ang="5400000" scaled="1"/>
              </a:gradFill>
              <a:latin typeface="Segoe UI"/>
              <a:cs typeface="Segoe UI" panose="020B0502040204020203" pitchFamily="34" charset="0"/>
            </a:endParaRPr>
          </a:p>
        </p:txBody>
      </p:sp>
      <p:grpSp>
        <p:nvGrpSpPr>
          <p:cNvPr id="28" name="Group 27"/>
          <p:cNvGrpSpPr/>
          <p:nvPr/>
        </p:nvGrpSpPr>
        <p:grpSpPr>
          <a:xfrm>
            <a:off x="650053" y="4089195"/>
            <a:ext cx="3871059" cy="2124827"/>
            <a:chOff x="-2301875" y="-2038350"/>
            <a:chExt cx="1924050" cy="1055688"/>
          </a:xfrm>
        </p:grpSpPr>
        <p:sp>
          <p:nvSpPr>
            <p:cNvPr id="10"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latin typeface="Segoe UI"/>
              </a:endParaRPr>
            </a:p>
          </p:txBody>
        </p:sp>
        <p:sp>
          <p:nvSpPr>
            <p:cNvPr id="11"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latin typeface="Segoe UI"/>
              </a:endParaRPr>
            </a:p>
          </p:txBody>
        </p:sp>
        <p:sp>
          <p:nvSpPr>
            <p:cNvPr id="12"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latin typeface="Segoe UI"/>
              </a:endParaRPr>
            </a:p>
          </p:txBody>
        </p:sp>
        <p:sp>
          <p:nvSpPr>
            <p:cNvPr id="13"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latin typeface="Segoe UI"/>
              </a:endParaRPr>
            </a:p>
          </p:txBody>
        </p:sp>
        <p:sp>
          <p:nvSpPr>
            <p:cNvPr id="22"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latin typeface="Segoe UI"/>
              </a:endParaRPr>
            </a:p>
          </p:txBody>
        </p:sp>
        <p:sp>
          <p:nvSpPr>
            <p:cNvPr id="24"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latin typeface="Segoe UI"/>
              </a:endParaRPr>
            </a:p>
          </p:txBody>
        </p:sp>
        <p:sp>
          <p:nvSpPr>
            <p:cNvPr id="25"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latin typeface="Segoe UI"/>
              </a:endParaRPr>
            </a:p>
          </p:txBody>
        </p:sp>
      </p:grpSp>
      <p:sp>
        <p:nvSpPr>
          <p:cNvPr id="26" name="TextBox 25"/>
          <p:cNvSpPr txBox="1"/>
          <p:nvPr/>
        </p:nvSpPr>
        <p:spPr>
          <a:xfrm>
            <a:off x="5049115" y="1906808"/>
            <a:ext cx="6936015" cy="1093719"/>
          </a:xfrm>
          <a:prstGeom prst="rect">
            <a:avLst/>
          </a:prstGeom>
          <a:noFill/>
        </p:spPr>
        <p:txBody>
          <a:bodyPr wrap="square" lIns="179090" tIns="143271" rIns="179090" bIns="179090" rtlCol="0" anchor="t">
            <a:noAutofit/>
          </a:bodyPr>
          <a:lstStyle/>
          <a:p>
            <a:pPr defTabSz="565990">
              <a:defRPr/>
            </a:pPr>
            <a: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Fórmate</a:t>
            </a:r>
            <a:br>
              <a:rPr lang="es-ES" sz="3528"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s-ES" sz="1764" dirty="0" smtClean="0">
                <a:gradFill>
                  <a:gsLst>
                    <a:gs pos="0">
                      <a:srgbClr val="FFFFFF"/>
                    </a:gs>
                    <a:gs pos="100000">
                      <a:srgbClr val="FFFFFF"/>
                    </a:gs>
                  </a:gsLst>
                  <a:lin ang="5400000" scaled="1"/>
                </a:gradFill>
                <a:latin typeface="Segoe UI"/>
                <a:cs typeface="Segoe UI" panose="020B0502040204020203" pitchFamily="34" charset="0"/>
              </a:rPr>
              <a:t>http://dev.office.com/training</a:t>
            </a:r>
            <a:endParaRPr lang="es-ES" sz="1764" dirty="0">
              <a:gradFill>
                <a:gsLst>
                  <a:gs pos="0">
                    <a:srgbClr val="FFFFFF"/>
                  </a:gs>
                  <a:gs pos="100000">
                    <a:srgbClr val="FFFFFF"/>
                  </a:gs>
                </a:gsLst>
                <a:lin ang="5400000" scaled="1"/>
              </a:gradFill>
              <a:latin typeface="Segoe UI"/>
              <a:cs typeface="Segoe UI" panose="020B0502040204020203" pitchFamily="34" charset="0"/>
            </a:endParaRPr>
          </a:p>
        </p:txBody>
      </p:sp>
    </p:spTree>
    <p:extLst>
      <p:ext uri="{BB962C8B-B14F-4D97-AF65-F5344CB8AC3E}">
        <p14:creationId xmlns:p14="http://schemas.microsoft.com/office/powerpoint/2010/main" val="1538368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63" presetClass="path" presetSubtype="0" decel="100000" fill="hold" grpId="1" nodeType="withEffect">
                                  <p:stCondLst>
                                    <p:cond delay="0"/>
                                  </p:stCondLst>
                                  <p:childTnLst>
                                    <p:animMotion origin="layout" path="M -0.02412 -9.98638E-8 L -8.88435E-7 -9.98638E-8 " pathEditMode="relative" rAng="0" ptsTypes="AA">
                                      <p:cBhvr>
                                        <p:cTn id="9" dur="1000" fill="hold"/>
                                        <p:tgtEl>
                                          <p:spTgt spid="23"/>
                                        </p:tgtEl>
                                        <p:attrNameLst>
                                          <p:attrName>ppt_x</p:attrName>
                                          <p:attrName>ppt_y</p:attrName>
                                        </p:attrNameLst>
                                      </p:cBhvr>
                                      <p:rCtr x="1200" y="0"/>
                                    </p:animMotion>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par>
                                <p:cTn id="13" presetID="63" presetClass="path" presetSubtype="0" decel="100000" fill="hold" grpId="1" nodeType="withEffect">
                                  <p:stCondLst>
                                    <p:cond delay="250"/>
                                  </p:stCondLst>
                                  <p:childTnLst>
                                    <p:animMotion origin="layout" path="M -0.02412 3.9537E-6 L -8.88435E-7 3.9537E-6 " pathEditMode="relative" rAng="0" ptsTypes="AA">
                                      <p:cBhvr>
                                        <p:cTn id="14" dur="1000" fill="hold"/>
                                        <p:tgtEl>
                                          <p:spTgt spid="14"/>
                                        </p:tgtEl>
                                        <p:attrNameLst>
                                          <p:attrName>ppt_x</p:attrName>
                                          <p:attrName>ppt_y</p:attrName>
                                        </p:attrNameLst>
                                      </p:cBhvr>
                                      <p:rCtr x="1200" y="0"/>
                                    </p:animMotion>
                                  </p:childTnLst>
                                </p:cTn>
                              </p:par>
                              <p:par>
                                <p:cTn id="15" presetID="10" presetClass="entr" presetSubtype="0" fill="hold" nodeType="withEffect">
                                  <p:stCondLst>
                                    <p:cond delay="7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childTnLst>
                                </p:cTn>
                              </p:par>
                              <p:par>
                                <p:cTn id="18" presetID="10" presetClass="entr" presetSubtype="0" fill="hold" nodeType="withEffect">
                                  <p:stCondLst>
                                    <p:cond delay="4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000"/>
                                        <p:tgtEl>
                                          <p:spTgt spid="6"/>
                                        </p:tgtEl>
                                      </p:cBhvr>
                                    </p:animEffect>
                                  </p:childTnLst>
                                </p:cTn>
                              </p:par>
                              <p:par>
                                <p:cTn id="21" presetID="10" presetClass="entr" presetSubtype="0" fill="hold" nodeType="withEffect">
                                  <p:stCondLst>
                                    <p:cond delay="8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2000"/>
                                        <p:tgtEl>
                                          <p:spTgt spid="5"/>
                                        </p:tgtEl>
                                      </p:cBhvr>
                                    </p:animEffect>
                                  </p:childTnLst>
                                </p:cTn>
                              </p:par>
                              <p:par>
                                <p:cTn id="24" presetID="53" presetClass="entr" presetSubtype="16" fill="hold" grpId="0" nodeType="withEffect">
                                  <p:stCondLst>
                                    <p:cond delay="80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par>
                                <p:cTn id="29" presetID="53" presetClass="entr" presetSubtype="16" fill="hold" grpId="0" nodeType="withEffect">
                                  <p:stCondLst>
                                    <p:cond delay="100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par>
                                <p:cTn id="34" presetID="53" presetClass="entr" presetSubtype="16" fill="hold" nodeType="withEffect">
                                  <p:stCondLst>
                                    <p:cond delay="120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childTnLst>
                                </p:cTn>
                              </p:par>
                              <p:par>
                                <p:cTn id="42" presetID="63" presetClass="path" presetSubtype="0" decel="100000" fill="hold" grpId="1" nodeType="withEffect">
                                  <p:stCondLst>
                                    <p:cond delay="250"/>
                                  </p:stCondLst>
                                  <p:childTnLst>
                                    <p:animMotion origin="layout" path="M -0.02412 -3.68134E-6 L -8.88435E-7 -3.68134E-6 " pathEditMode="relative" rAng="0" ptsTypes="AA">
                                      <p:cBhvr>
                                        <p:cTn id="43" dur="1000" fill="hold"/>
                                        <p:tgtEl>
                                          <p:spTgt spid="15"/>
                                        </p:tgtEl>
                                        <p:attrNameLst>
                                          <p:attrName>ppt_x</p:attrName>
                                          <p:attrName>ppt_y</p:attrName>
                                        </p:attrNameLst>
                                      </p:cBhvr>
                                      <p:rCtr x="1200" y="0"/>
                                    </p:animMotion>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0"/>
                                        <p:tgtEl>
                                          <p:spTgt spid="19"/>
                                        </p:tgtEl>
                                      </p:cBhvr>
                                    </p:animEffect>
                                  </p:childTnLst>
                                </p:cTn>
                              </p:par>
                              <p:par>
                                <p:cTn id="47" presetID="63" presetClass="path" presetSubtype="0" decel="100000" fill="hold" grpId="1" nodeType="withEffect">
                                  <p:stCondLst>
                                    <p:cond delay="0"/>
                                  </p:stCondLst>
                                  <p:childTnLst>
                                    <p:animMotion origin="layout" path="M -0.02412 2.38765E-6 L -8.88435E-7 2.38765E-6 " pathEditMode="relative" rAng="0" ptsTypes="AA">
                                      <p:cBhvr>
                                        <p:cTn id="48" dur="1000" fill="hold"/>
                                        <p:tgtEl>
                                          <p:spTgt spid="19"/>
                                        </p:tgtEl>
                                        <p:attrNameLst>
                                          <p:attrName>ppt_x</p:attrName>
                                          <p:attrName>ppt_y</p:attrName>
                                        </p:attrNameLst>
                                      </p:cBhvr>
                                      <p:rCtr x="1200" y="0"/>
                                    </p:animMotion>
                                  </p:childTnLst>
                                </p:cTn>
                              </p:par>
                              <p:par>
                                <p:cTn id="49" presetID="10" presetClass="entr" presetSubtype="0" fill="hold" nodeType="withEffect">
                                  <p:stCondLst>
                                    <p:cond delay="75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childTnLst>
                                </p:cTn>
                              </p:par>
                              <p:par>
                                <p:cTn id="52" presetID="63" presetClass="path" presetSubtype="0" decel="100000" fill="hold" nodeType="withEffect">
                                  <p:stCondLst>
                                    <p:cond delay="750"/>
                                  </p:stCondLst>
                                  <p:childTnLst>
                                    <p:animMotion origin="layout" path="M -0.0241 2.59259E-6 L 4.92837E-6 2.59259E-6 " pathEditMode="relative" rAng="0" ptsTypes="AA">
                                      <p:cBhvr>
                                        <p:cTn id="53" dur="1000" fill="hold"/>
                                        <p:tgtEl>
                                          <p:spTgt spid="28"/>
                                        </p:tgtEl>
                                        <p:attrNameLst>
                                          <p:attrName>ppt_x</p:attrName>
                                          <p:attrName>ppt_y</p:attrName>
                                        </p:attrNameLst>
                                      </p:cBhvr>
                                      <p:rCtr x="1198" y="0"/>
                                    </p:animMotion>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1000"/>
                                        <p:tgtEl>
                                          <p:spTgt spid="26"/>
                                        </p:tgtEl>
                                      </p:cBhvr>
                                    </p:animEffect>
                                  </p:childTnLst>
                                </p:cTn>
                              </p:par>
                              <p:par>
                                <p:cTn id="57" presetID="63" presetClass="path" presetSubtype="0" decel="100000" fill="hold" grpId="1" nodeType="withEffect">
                                  <p:stCondLst>
                                    <p:cond delay="0"/>
                                  </p:stCondLst>
                                  <p:childTnLst>
                                    <p:animMotion origin="layout" path="M -0.0241 1.11111E-6 L 3.25606E-7 1.11111E-6 " pathEditMode="relative" rAng="0" ptsTypes="AA">
                                      <p:cBhvr>
                                        <p:cTn id="58" dur="1000" fill="hold"/>
                                        <p:tgtEl>
                                          <p:spTgt spid="2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P spid="23" grpId="1"/>
      <p:bldP spid="14" grpId="0"/>
      <p:bldP spid="14" grpId="1"/>
      <p:bldP spid="15" grpId="0"/>
      <p:bldP spid="15" grpId="1"/>
      <p:bldP spid="19" grpId="0"/>
      <p:bldP spid="19" grpId="1"/>
      <p:bldP spid="26" grpId="0"/>
      <p:bldP spid="26"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325619"/>
            <a:ext cx="5790451" cy="5549223"/>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defRPr/>
            </a:pPr>
            <a:r>
              <a:rPr lang="es-E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Transforma tu código</a:t>
            </a:r>
            <a:r>
              <a:rPr lang="es-ES" sz="1958" dirty="0" smtClean="0">
                <a:gradFill>
                  <a:gsLst>
                    <a:gs pos="0">
                      <a:srgbClr val="FFFFFF"/>
                    </a:gs>
                    <a:gs pos="100000">
                      <a:srgbClr val="FFFFFF"/>
                    </a:gs>
                  </a:gsLst>
                  <a:lin ang="5400000" scaled="1"/>
                </a:gradFill>
                <a:latin typeface="Segoe UI"/>
                <a:cs typeface="Segoe UI" panose="020B0502040204020203" pitchFamily="34" charset="0"/>
              </a:rPr>
              <a:t/>
            </a:r>
            <a:br>
              <a:rPr lang="es-ES" sz="1958" dirty="0" smtClean="0">
                <a:gradFill>
                  <a:gsLst>
                    <a:gs pos="0">
                      <a:srgbClr val="FFFFFF"/>
                    </a:gs>
                    <a:gs pos="100000">
                      <a:srgbClr val="FFFFFF"/>
                    </a:gs>
                  </a:gsLst>
                  <a:lin ang="5400000" scaled="1"/>
                </a:gradFill>
                <a:latin typeface="Segoe UI"/>
                <a:cs typeface="Segoe UI" panose="020B0502040204020203" pitchFamily="34" charset="0"/>
              </a:rPr>
            </a:br>
            <a:r>
              <a:rPr lang="es-ES" sz="1958" dirty="0" smtClean="0">
                <a:gradFill>
                  <a:gsLst>
                    <a:gs pos="0">
                      <a:srgbClr val="FFFFFF"/>
                    </a:gs>
                    <a:gs pos="100000">
                      <a:srgbClr val="FFFFFF"/>
                    </a:gs>
                  </a:gsLst>
                  <a:lin ang="5400000" scaled="1"/>
                </a:gradFill>
                <a:latin typeface="Segoe UI"/>
                <a:cs typeface="Segoe UI" panose="020B0502040204020203" pitchFamily="34" charset="0"/>
              </a:rPr>
              <a:t>Proporciona Patrones del Modelo de Apps para escenarios comunes de código Full-Trust</a:t>
            </a:r>
            <a:endParaRPr lang="es-ES" sz="2350" b="1" dirty="0" smtClean="0">
              <a:gradFill>
                <a:gsLst>
                  <a:gs pos="0">
                    <a:srgbClr val="FFFFFF"/>
                  </a:gs>
                  <a:gs pos="100000">
                    <a:srgbClr val="FFFFFF"/>
                  </a:gs>
                </a:gsLst>
                <a:lin ang="5400000" scaled="1"/>
              </a:gradFill>
              <a:latin typeface="Segoe UI"/>
            </a:endParaRPr>
          </a:p>
          <a:p>
            <a:pPr defTabSz="913549">
              <a:lnSpc>
                <a:spcPct val="90000"/>
              </a:lnSpc>
              <a:defRPr/>
            </a:pPr>
            <a:r>
              <a:rPr lang="es-E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+ 100 Proyectos de Visual Studio</a:t>
            </a:r>
            <a:br>
              <a:rPr lang="es-E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s-ES" sz="3133"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Escenarios Comunes</a:t>
            </a:r>
          </a:p>
          <a:p>
            <a:pPr marL="230115" lvl="1" indent="-230115" defTabSz="565990">
              <a:lnSpc>
                <a:spcPct val="90000"/>
              </a:lnSpc>
              <a:spcBef>
                <a:spcPts val="294"/>
              </a:spcBef>
              <a:buFont typeface="Arial" panose="020B0604020202020204" pitchFamily="34" charset="0"/>
              <a:buChar char="•"/>
              <a:defRPr/>
            </a:pPr>
            <a:r>
              <a:rPr lang="es-ES" sz="1958" dirty="0" err="1" smtClean="0">
                <a:gradFill>
                  <a:gsLst>
                    <a:gs pos="0">
                      <a:srgbClr val="FFFFFF"/>
                    </a:gs>
                    <a:gs pos="100000">
                      <a:srgbClr val="FFFFFF"/>
                    </a:gs>
                  </a:gsLst>
                  <a:lin ang="5400000" scaled="1"/>
                </a:gradFill>
                <a:latin typeface="Segoe UI"/>
                <a:cs typeface="Segoe UI" panose="020B0502040204020203" pitchFamily="34" charset="0"/>
              </a:rPr>
              <a:t>Branding</a:t>
            </a:r>
            <a:endParaRPr lang="es-ES" sz="1958" dirty="0" smtClean="0">
              <a:gradFill>
                <a:gsLst>
                  <a:gs pos="0">
                    <a:srgbClr val="FFFFFF"/>
                  </a:gs>
                  <a:gs pos="100000">
                    <a:srgbClr val="FFFFFF"/>
                  </a:gs>
                </a:gsLst>
                <a:lin ang="5400000" scaled="1"/>
              </a:gradFill>
              <a:latin typeface="Segoe UI"/>
              <a:cs typeface="Segoe UI" panose="020B0502040204020203" pitchFamily="34" charset="0"/>
            </a:endParaRPr>
          </a:p>
          <a:p>
            <a:pPr marL="230115" lvl="1" indent="-230115" defTabSz="565990">
              <a:lnSpc>
                <a:spcPct val="90000"/>
              </a:lnSpc>
              <a:spcBef>
                <a:spcPts val="294"/>
              </a:spcBef>
              <a:buFont typeface="Arial" panose="020B0604020202020204" pitchFamily="34" charset="0"/>
              <a:buChar char="•"/>
              <a:defRPr/>
            </a:pPr>
            <a:r>
              <a:rPr lang="es-ES" sz="1958" dirty="0" err="1" smtClean="0">
                <a:gradFill>
                  <a:gsLst>
                    <a:gs pos="0">
                      <a:srgbClr val="FFFFFF"/>
                    </a:gs>
                    <a:gs pos="100000">
                      <a:srgbClr val="FFFFFF"/>
                    </a:gs>
                  </a:gsLst>
                  <a:lin ang="5400000" scaled="1"/>
                </a:gradFill>
                <a:latin typeface="Segoe UI"/>
                <a:cs typeface="Segoe UI" panose="020B0502040204020203" pitchFamily="34" charset="0"/>
              </a:rPr>
              <a:t>Provisionamiento</a:t>
            </a:r>
            <a:r>
              <a:rPr lang="es-ES" sz="1958" dirty="0" smtClean="0">
                <a:gradFill>
                  <a:gsLst>
                    <a:gs pos="0">
                      <a:srgbClr val="FFFFFF"/>
                    </a:gs>
                    <a:gs pos="100000">
                      <a:srgbClr val="FFFFFF"/>
                    </a:gs>
                  </a:gsLst>
                  <a:lin ang="5400000" scaled="1"/>
                </a:gradFill>
                <a:latin typeface="Segoe UI"/>
                <a:cs typeface="Segoe UI" panose="020B0502040204020203" pitchFamily="34" charset="0"/>
              </a:rPr>
              <a:t> de Sitios</a:t>
            </a:r>
          </a:p>
          <a:p>
            <a:pPr marL="230115" lvl="1" indent="-230115" defTabSz="565990">
              <a:lnSpc>
                <a:spcPct val="90000"/>
              </a:lnSpc>
              <a:spcBef>
                <a:spcPts val="294"/>
              </a:spcBef>
              <a:buFont typeface="Arial" panose="020B0604020202020204" pitchFamily="34" charset="0"/>
              <a:buChar char="•"/>
              <a:defRPr/>
            </a:pPr>
            <a:r>
              <a:rPr lang="es-ES" sz="1958" dirty="0" smtClean="0">
                <a:gradFill>
                  <a:gsLst>
                    <a:gs pos="0">
                      <a:srgbClr val="FFFFFF"/>
                    </a:gs>
                    <a:gs pos="100000">
                      <a:srgbClr val="FFFFFF"/>
                    </a:gs>
                  </a:gsLst>
                  <a:lin ang="5400000" scaled="1"/>
                </a:gradFill>
                <a:latin typeface="Segoe UI"/>
                <a:cs typeface="Segoe UI" panose="020B0502040204020203" pitchFamily="34" charset="0"/>
              </a:rPr>
              <a:t>Manejadores de Eventos Remotos</a:t>
            </a:r>
          </a:p>
          <a:p>
            <a:pPr marL="230115" lvl="1" indent="-230115" defTabSz="565990">
              <a:lnSpc>
                <a:spcPct val="90000"/>
              </a:lnSpc>
              <a:spcBef>
                <a:spcPts val="294"/>
              </a:spcBef>
              <a:buFont typeface="Arial" panose="020B0604020202020204" pitchFamily="34" charset="0"/>
              <a:buChar char="•"/>
              <a:defRPr/>
            </a:pPr>
            <a:r>
              <a:rPr lang="es-ES" sz="1958" dirty="0" smtClean="0">
                <a:gradFill>
                  <a:gsLst>
                    <a:gs pos="0">
                      <a:srgbClr val="FFFFFF"/>
                    </a:gs>
                    <a:gs pos="100000">
                      <a:srgbClr val="FFFFFF"/>
                    </a:gs>
                  </a:gsLst>
                  <a:lin ang="5400000" scaled="1"/>
                </a:gradFill>
                <a:latin typeface="Segoe UI"/>
                <a:cs typeface="Segoe UI" panose="020B0502040204020203" pitchFamily="34" charset="0"/>
              </a:rPr>
              <a:t>Soporte de archivos grandes</a:t>
            </a:r>
          </a:p>
          <a:p>
            <a:pPr marL="230115" lvl="1" indent="-230115" defTabSz="565990">
              <a:lnSpc>
                <a:spcPct val="90000"/>
              </a:lnSpc>
              <a:spcBef>
                <a:spcPts val="294"/>
              </a:spcBef>
              <a:buFont typeface="Arial" panose="020B0604020202020204" pitchFamily="34" charset="0"/>
              <a:buChar char="•"/>
              <a:defRPr/>
            </a:pPr>
            <a:r>
              <a:rPr lang="es-ES" sz="1958" dirty="0" smtClean="0">
                <a:gradFill>
                  <a:gsLst>
                    <a:gs pos="0">
                      <a:srgbClr val="FFFFFF"/>
                    </a:gs>
                    <a:gs pos="100000">
                      <a:srgbClr val="FFFFFF"/>
                    </a:gs>
                  </a:gsLst>
                  <a:lin ang="5400000" scaled="1"/>
                </a:gradFill>
                <a:latin typeface="Segoe UI"/>
                <a:cs typeface="Segoe UI" panose="020B0502040204020203" pitchFamily="34" charset="0"/>
              </a:rPr>
              <a:t>Navegación basada en meta-datos</a:t>
            </a:r>
          </a:p>
          <a:p>
            <a:pPr marL="230115" lvl="1" indent="-230115" defTabSz="565990">
              <a:lnSpc>
                <a:spcPct val="90000"/>
              </a:lnSpc>
              <a:spcBef>
                <a:spcPts val="294"/>
              </a:spcBef>
              <a:spcAft>
                <a:spcPts val="980"/>
              </a:spcAft>
              <a:buFont typeface="Arial" panose="020B0604020202020204" pitchFamily="34" charset="0"/>
              <a:buChar char="•"/>
              <a:defRPr/>
            </a:pPr>
            <a:r>
              <a:rPr lang="es-ES" sz="1958" dirty="0" smtClean="0">
                <a:gradFill>
                  <a:gsLst>
                    <a:gs pos="0">
                      <a:srgbClr val="FFFFFF"/>
                    </a:gs>
                    <a:gs pos="100000">
                      <a:srgbClr val="FFFFFF"/>
                    </a:gs>
                  </a:gsLst>
                  <a:lin ang="5400000" scaled="1"/>
                </a:gradFill>
                <a:latin typeface="Segoe UI"/>
                <a:cs typeface="Segoe UI" panose="020B0502040204020203" pitchFamily="34" charset="0"/>
              </a:rPr>
              <a:t>Y muchos más…</a:t>
            </a:r>
            <a:endParaRPr lang="es-ES" sz="2350" dirty="0" smtClean="0">
              <a:gradFill>
                <a:gsLst>
                  <a:gs pos="0">
                    <a:srgbClr val="FFFFFF"/>
                  </a:gs>
                  <a:gs pos="100000">
                    <a:srgbClr val="FFFFFF"/>
                  </a:gs>
                </a:gsLst>
                <a:lin ang="5400000" scaled="1"/>
              </a:gradFill>
              <a:latin typeface="Segoe UI"/>
            </a:endParaRPr>
          </a:p>
          <a:p>
            <a:pPr defTabSz="913549">
              <a:lnSpc>
                <a:spcPct val="90000"/>
              </a:lnSpc>
              <a:defRPr/>
            </a:pPr>
            <a:r>
              <a:rPr lang="es-E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Contribuye!!!</a:t>
            </a:r>
            <a:endParaRPr lang="es-ES" sz="1958" dirty="0">
              <a:gradFill>
                <a:gsLst>
                  <a:gs pos="0">
                    <a:srgbClr val="FFFFFF"/>
                  </a:gs>
                  <a:gs pos="100000">
                    <a:srgbClr val="FFFFFF"/>
                  </a:gs>
                </a:gsLst>
                <a:lin ang="5400000" scaled="1"/>
              </a:gradFill>
              <a:latin typeface="Segoe UI"/>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defRPr/>
            </a:pPr>
            <a:endParaRPr lang="en-US" sz="23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Box 4"/>
          <p:cNvSpPr txBox="1"/>
          <p:nvPr/>
        </p:nvSpPr>
        <p:spPr>
          <a:xfrm>
            <a:off x="6207386" y="5595458"/>
            <a:ext cx="6177372" cy="787938"/>
          </a:xfrm>
          <a:prstGeom prst="rect">
            <a:avLst/>
          </a:prstGeom>
          <a:noFill/>
        </p:spPr>
        <p:txBody>
          <a:bodyPr wrap="none" lIns="179090" tIns="143271" rIns="179090" bIns="143271" rtlCol="0">
            <a:spAutoFit/>
          </a:bodyPr>
          <a:lstStyle/>
          <a:p>
            <a:pPr defTabSz="913375">
              <a:lnSpc>
                <a:spcPct val="90000"/>
              </a:lnSpc>
              <a:spcAft>
                <a:spcPts val="588"/>
              </a:spcAft>
              <a:defRPr/>
            </a:pPr>
            <a:r>
              <a:rPr lang="en-US" sz="3600" u="sng" dirty="0" smtClean="0">
                <a:gradFill>
                  <a:gsLst>
                    <a:gs pos="2917">
                      <a:srgbClr val="FFFFFF"/>
                    </a:gs>
                    <a:gs pos="30000">
                      <a:srgbClr val="FFFFFF"/>
                    </a:gs>
                  </a:gsLst>
                  <a:lin ang="5400000" scaled="0"/>
                </a:gradFill>
                <a:latin typeface="Segoe UI Light"/>
              </a:rPr>
              <a:t>https://github.com/OfficeDev/</a:t>
            </a:r>
            <a:endParaRPr lang="en-US" sz="360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pPr defTabSz="914180">
                <a:defRPr/>
              </a:pPr>
              <a:r>
                <a:rPr lang="en-US" sz="2744" dirty="0">
                  <a:solidFill>
                    <a:srgbClr val="FFFFFF"/>
                  </a:solidFill>
                  <a:latin typeface="Segoe UI Light"/>
                </a:rPr>
                <a:t>Developer</a:t>
              </a:r>
            </a:p>
            <a:p>
              <a:pPr defTabSz="914180">
                <a:defRPr/>
              </a:pPr>
              <a:r>
                <a:rPr lang="en-US" sz="2744" dirty="0">
                  <a:solidFill>
                    <a:srgbClr val="FFFFFF"/>
                  </a:solidFill>
                  <a:latin typeface="Segoe UI Light"/>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4">
            <a:extLst>
              <a:ext uri="{28A0092B-C50C-407E-A947-70E740481C1C}">
                <a14:useLocalDpi xmlns:a14="http://schemas.microsoft.com/office/drawing/2010/main" val="0"/>
              </a:ext>
            </a:extLst>
          </a:blip>
          <a:srcRect l="39567" r="10518"/>
          <a:stretch/>
        </p:blipFill>
        <p:spPr bwMode="auto">
          <a:xfrm>
            <a:off x="11151" y="2248732"/>
            <a:ext cx="6196235" cy="411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7209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Cursos</a:t>
            </a:r>
            <a:r>
              <a:rPr lang="en-US" dirty="0" smtClean="0"/>
              <a:t> de Microsoft Virtual Academy</a:t>
            </a:r>
            <a:endParaRPr lang="en-US" dirty="0"/>
          </a:p>
        </p:txBody>
      </p:sp>
      <p:grpSp>
        <p:nvGrpSpPr>
          <p:cNvPr id="64" name="Group 63"/>
          <p:cNvGrpSpPr/>
          <p:nvPr/>
        </p:nvGrpSpPr>
        <p:grpSpPr>
          <a:xfrm>
            <a:off x="0" y="1296085"/>
            <a:ext cx="12188825" cy="4965055"/>
            <a:chOff x="-1" y="1321011"/>
            <a:chExt cx="12436475" cy="5065934"/>
          </a:xfrm>
        </p:grpSpPr>
        <p:sp>
          <p:nvSpPr>
            <p:cNvPr id="4" name="Rectangle 3"/>
            <p:cNvSpPr/>
            <p:nvPr/>
          </p:nvSpPr>
          <p:spPr>
            <a:xfrm>
              <a:off x="-1" y="1972881"/>
              <a:ext cx="8401204" cy="4414038"/>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defRPr/>
              </a:pPr>
              <a:endParaRPr lang="en-US" sz="1798" dirty="0">
                <a:solidFill>
                  <a:srgbClr val="FFFFFF"/>
                </a:solidFill>
                <a:latin typeface="Segoe UI"/>
              </a:endParaRPr>
            </a:p>
          </p:txBody>
        </p:sp>
        <p:sp>
          <p:nvSpPr>
            <p:cNvPr id="14" name="Rectangle 13"/>
            <p:cNvSpPr/>
            <p:nvPr/>
          </p:nvSpPr>
          <p:spPr>
            <a:xfrm>
              <a:off x="8450669" y="1972880"/>
              <a:ext cx="3985805" cy="4414065"/>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defRPr/>
              </a:pPr>
              <a:endParaRPr lang="en-US" sz="1798" dirty="0">
                <a:solidFill>
                  <a:srgbClr val="FFFFFF"/>
                </a:solidFill>
                <a:latin typeface="Segoe UI"/>
              </a:endParaRPr>
            </a:p>
          </p:txBody>
        </p:sp>
        <p:sp>
          <p:nvSpPr>
            <p:cNvPr id="23" name="Rectangle 22"/>
            <p:cNvSpPr/>
            <p:nvPr/>
          </p:nvSpPr>
          <p:spPr>
            <a:xfrm>
              <a:off x="274639" y="5349471"/>
              <a:ext cx="11599101" cy="4572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156">
                <a:defRPr/>
              </a:pPr>
              <a:endParaRPr lang="en-US" sz="1100" dirty="0">
                <a:solidFill>
                  <a:srgbClr val="FF8A00">
                    <a:lumMod val="50000"/>
                  </a:srgbClr>
                </a:solidFill>
                <a:latin typeface="Segoe UI Light"/>
              </a:endParaRPr>
            </a:p>
          </p:txBody>
        </p:sp>
        <p:sp>
          <p:nvSpPr>
            <p:cNvPr id="5" name="TextBox 4"/>
            <p:cNvSpPr txBox="1"/>
            <p:nvPr/>
          </p:nvSpPr>
          <p:spPr>
            <a:xfrm>
              <a:off x="7031123" y="1325713"/>
              <a:ext cx="1301915" cy="815235"/>
            </a:xfrm>
            <a:prstGeom prst="rect">
              <a:avLst/>
            </a:prstGeom>
            <a:noFill/>
          </p:spPr>
          <p:txBody>
            <a:bodyPr wrap="none" lIns="0" tIns="0" rIns="0" bIns="0" rtlCol="0">
              <a:spAutoFit/>
            </a:bodyPr>
            <a:lstStyle/>
            <a:p>
              <a:pPr defTabSz="913156">
                <a:defRPr/>
              </a:pPr>
              <a:r>
                <a:rPr lang="en-US" sz="5192" dirty="0">
                  <a:solidFill>
                    <a:srgbClr val="7FBA00"/>
                  </a:solidFill>
                  <a:latin typeface="Segoe UI Light"/>
                </a:rPr>
                <a:t>2014</a:t>
              </a:r>
            </a:p>
          </p:txBody>
        </p:sp>
        <p:sp>
          <p:nvSpPr>
            <p:cNvPr id="6" name="Rectangle 5"/>
            <p:cNvSpPr/>
            <p:nvPr/>
          </p:nvSpPr>
          <p:spPr>
            <a:xfrm>
              <a:off x="554036" y="5383693"/>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134" rIns="0" bIns="0" rtlCol="0" anchor="ctr"/>
            <a:lstStyle/>
            <a:p>
              <a:pPr algn="ctr" defTabSz="913156">
                <a:defRPr/>
              </a:pPr>
              <a:r>
                <a:rPr lang="en-US" sz="196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Aug</a:t>
              </a:r>
            </a:p>
          </p:txBody>
        </p:sp>
        <p:sp>
          <p:nvSpPr>
            <p:cNvPr id="7" name="Rectangle 6"/>
            <p:cNvSpPr/>
            <p:nvPr/>
          </p:nvSpPr>
          <p:spPr>
            <a:xfrm>
              <a:off x="2137532"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134" rIns="0" bIns="0" rtlCol="0" anchor="ctr"/>
            <a:lstStyle/>
            <a:p>
              <a:pPr algn="ctr" defTabSz="913156">
                <a:defRPr/>
              </a:pPr>
              <a:r>
                <a:rPr lang="en-US" sz="196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Sept</a:t>
              </a:r>
            </a:p>
          </p:txBody>
        </p:sp>
        <p:sp>
          <p:nvSpPr>
            <p:cNvPr id="8" name="Rectangle 7"/>
            <p:cNvSpPr/>
            <p:nvPr/>
          </p:nvSpPr>
          <p:spPr>
            <a:xfrm>
              <a:off x="3721028"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134" rIns="0" bIns="0" rtlCol="0" anchor="ctr"/>
            <a:lstStyle/>
            <a:p>
              <a:pPr algn="ctr" defTabSz="913156">
                <a:defRPr/>
              </a:pPr>
              <a:r>
                <a:rPr lang="en-US" sz="196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Oct</a:t>
              </a:r>
            </a:p>
          </p:txBody>
        </p:sp>
        <p:grpSp>
          <p:nvGrpSpPr>
            <p:cNvPr id="24" name="Group 23"/>
            <p:cNvGrpSpPr/>
            <p:nvPr/>
          </p:nvGrpSpPr>
          <p:grpSpPr>
            <a:xfrm>
              <a:off x="641578" y="4140806"/>
              <a:ext cx="1630188" cy="1286514"/>
              <a:chOff x="641578" y="3447662"/>
              <a:chExt cx="1630188" cy="1286514"/>
            </a:xfrm>
          </p:grpSpPr>
          <p:sp>
            <p:nvSpPr>
              <p:cNvPr id="9" name="Rectangular Callout 8"/>
              <p:cNvSpPr/>
              <p:nvPr/>
            </p:nvSpPr>
            <p:spPr bwMode="auto">
              <a:xfrm>
                <a:off x="769794" y="3605411"/>
                <a:ext cx="1501972" cy="34232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391" tIns="45708" rIns="0" bIns="45708" numCol="1" rtlCol="0" anchor="ctr" anchorCtr="0" compatLnSpc="1">
                <a:prstTxWarp prst="textNoShape">
                  <a:avLst/>
                </a:prstTxWarp>
              </a:bodyPr>
              <a:lstStyle/>
              <a:p>
                <a:pPr defTabSz="912893" fontAlgn="base">
                  <a:lnSpc>
                    <a:spcPct val="90000"/>
                  </a:lnSpc>
                  <a:spcBef>
                    <a:spcPct val="0"/>
                  </a:spcBef>
                  <a:spcAft>
                    <a:spcPct val="0"/>
                  </a:spcAft>
                  <a:defRPr/>
                </a:pP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Introduction to Office 365 Development </a:t>
                </a:r>
              </a:p>
            </p:txBody>
          </p:sp>
          <p:grpSp>
            <p:nvGrpSpPr>
              <p:cNvPr id="10" name="Group 9"/>
              <p:cNvGrpSpPr/>
              <p:nvPr/>
            </p:nvGrpSpPr>
            <p:grpSpPr>
              <a:xfrm>
                <a:off x="641578" y="3447662"/>
                <a:ext cx="205663" cy="1286514"/>
                <a:chOff x="2115261" y="2675984"/>
                <a:chExt cx="205663" cy="1286514"/>
              </a:xfrm>
              <a:solidFill>
                <a:schemeClr val="accent6"/>
              </a:solidFill>
            </p:grpSpPr>
            <p:cxnSp>
              <p:nvCxnSpPr>
                <p:cNvPr id="11" name="Straight Connector 10"/>
                <p:cNvCxnSpPr>
                  <a:stCxn id="13" idx="0"/>
                </p:cNvCxnSpPr>
                <p:nvPr/>
              </p:nvCxnSpPr>
              <p:spPr>
                <a:xfrm flipH="1">
                  <a:off x="2218092"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115261"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3" name="Oval 12"/>
                <p:cNvSpPr/>
                <p:nvPr/>
              </p:nvSpPr>
              <p:spPr bwMode="auto">
                <a:xfrm>
                  <a:off x="2115261"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grpSp>
        </p:grpSp>
        <p:sp>
          <p:nvSpPr>
            <p:cNvPr id="15" name="TextBox 14"/>
            <p:cNvSpPr txBox="1"/>
            <p:nvPr/>
          </p:nvSpPr>
          <p:spPr>
            <a:xfrm>
              <a:off x="10649630" y="1321011"/>
              <a:ext cx="1292102" cy="815235"/>
            </a:xfrm>
            <a:prstGeom prst="rect">
              <a:avLst/>
            </a:prstGeom>
            <a:noFill/>
          </p:spPr>
          <p:txBody>
            <a:bodyPr wrap="none" lIns="0" tIns="0" rIns="0" bIns="0" rtlCol="0">
              <a:spAutoFit/>
            </a:bodyPr>
            <a:lstStyle/>
            <a:p>
              <a:pPr defTabSz="913156">
                <a:defRPr/>
              </a:pPr>
              <a:r>
                <a:rPr lang="en-US" sz="5192" dirty="0">
                  <a:solidFill>
                    <a:srgbClr val="0072C6"/>
                  </a:solidFill>
                  <a:latin typeface="Segoe UI Light"/>
                </a:rPr>
                <a:t>2015</a:t>
              </a:r>
            </a:p>
          </p:txBody>
        </p:sp>
        <p:sp>
          <p:nvSpPr>
            <p:cNvPr id="16" name="Rectangle 15"/>
            <p:cNvSpPr/>
            <p:nvPr/>
          </p:nvSpPr>
          <p:spPr>
            <a:xfrm>
              <a:off x="8450670" y="5381851"/>
              <a:ext cx="1535276" cy="391387"/>
            </a:xfrm>
            <a:prstGeom prst="rect">
              <a:avLst/>
            </a:prstGeom>
            <a:solidFill>
              <a:schemeClr val="accent1"/>
            </a:solidFill>
            <a:ln w="12700">
              <a:noFill/>
            </a:ln>
          </p:spPr>
          <p:style>
            <a:lnRef idx="2">
              <a:schemeClr val="accent2"/>
            </a:lnRef>
            <a:fillRef idx="1">
              <a:schemeClr val="lt1"/>
            </a:fillRef>
            <a:effectRef idx="0">
              <a:schemeClr val="accent2"/>
            </a:effectRef>
            <a:fontRef idx="minor">
              <a:schemeClr val="dk1"/>
            </a:fontRef>
          </p:style>
          <p:txBody>
            <a:bodyPr lIns="0" tIns="9134" rIns="0" bIns="0" rtlCol="0" anchor="ctr"/>
            <a:lstStyle/>
            <a:p>
              <a:pPr algn="ctr" defTabSz="913156">
                <a:defRPr/>
              </a:pPr>
              <a:r>
                <a:rPr lang="en-US" sz="196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Jan</a:t>
              </a:r>
            </a:p>
          </p:txBody>
        </p:sp>
        <p:sp>
          <p:nvSpPr>
            <p:cNvPr id="20" name="Rectangle 19"/>
            <p:cNvSpPr/>
            <p:nvPr/>
          </p:nvSpPr>
          <p:spPr>
            <a:xfrm>
              <a:off x="5304524" y="5383693"/>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134" rIns="0" bIns="0" rtlCol="0" anchor="ctr"/>
            <a:lstStyle/>
            <a:p>
              <a:pPr algn="ctr" defTabSz="913156">
                <a:defRPr/>
              </a:pPr>
              <a:r>
                <a:rPr lang="en-US" sz="196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Nov</a:t>
              </a:r>
            </a:p>
          </p:txBody>
        </p:sp>
        <p:sp>
          <p:nvSpPr>
            <p:cNvPr id="21" name="Rectangle 20"/>
            <p:cNvSpPr/>
            <p:nvPr/>
          </p:nvSpPr>
          <p:spPr>
            <a:xfrm>
              <a:off x="6888020"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134" rIns="0" bIns="0" rtlCol="0" anchor="ctr"/>
            <a:lstStyle/>
            <a:p>
              <a:pPr algn="ctr" defTabSz="913156">
                <a:defRPr/>
              </a:pPr>
              <a:r>
                <a:rPr lang="en-US" sz="196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Dec</a:t>
              </a:r>
            </a:p>
          </p:txBody>
        </p:sp>
        <p:grpSp>
          <p:nvGrpSpPr>
            <p:cNvPr id="19" name="Group 18"/>
            <p:cNvGrpSpPr/>
            <p:nvPr/>
          </p:nvGrpSpPr>
          <p:grpSpPr>
            <a:xfrm>
              <a:off x="2926302" y="4140806"/>
              <a:ext cx="1623066" cy="1286514"/>
              <a:chOff x="2106450" y="3660197"/>
              <a:chExt cx="1623066" cy="1286514"/>
            </a:xfrm>
          </p:grpSpPr>
          <p:sp>
            <p:nvSpPr>
              <p:cNvPr id="26" name="Rectangular Callout 25"/>
              <p:cNvSpPr/>
              <p:nvPr/>
            </p:nvSpPr>
            <p:spPr bwMode="auto">
              <a:xfrm>
                <a:off x="2106450" y="3778348"/>
                <a:ext cx="1501972" cy="34232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391" tIns="45708" rIns="0" bIns="45708" numCol="1" rtlCol="0" anchor="ctr" anchorCtr="0" compatLnSpc="1">
                <a:prstTxWarp prst="textNoShape">
                  <a:avLst/>
                </a:prstTxWarp>
              </a:bodyPr>
              <a:lstStyle/>
              <a:p>
                <a:pPr defTabSz="912893" fontAlgn="base">
                  <a:lnSpc>
                    <a:spcPct val="90000"/>
                  </a:lnSpc>
                  <a:spcBef>
                    <a:spcPct val="0"/>
                  </a:spcBef>
                  <a:spcAft>
                    <a:spcPct val="0"/>
                  </a:spcAft>
                  <a:defRPr/>
                </a:pP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Deep Dive into the Office 365 App Model </a:t>
                </a:r>
              </a:p>
            </p:txBody>
          </p:sp>
          <p:grpSp>
            <p:nvGrpSpPr>
              <p:cNvPr id="27" name="Group 26"/>
              <p:cNvGrpSpPr/>
              <p:nvPr/>
            </p:nvGrpSpPr>
            <p:grpSpPr>
              <a:xfrm>
                <a:off x="3523853" y="3660197"/>
                <a:ext cx="205663" cy="1286514"/>
                <a:chOff x="2115261" y="2675984"/>
                <a:chExt cx="205663" cy="1286514"/>
              </a:xfrm>
              <a:solidFill>
                <a:schemeClr val="accent6"/>
              </a:solidFill>
            </p:grpSpPr>
            <p:cxnSp>
              <p:nvCxnSpPr>
                <p:cNvPr id="28" name="Straight Connector 27"/>
                <p:cNvCxnSpPr>
                  <a:stCxn id="30" idx="0"/>
                </p:cNvCxnSpPr>
                <p:nvPr/>
              </p:nvCxnSpPr>
              <p:spPr>
                <a:xfrm flipH="1">
                  <a:off x="2218092"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auto">
                <a:xfrm>
                  <a:off x="2115261"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30" name="Oval 29"/>
                <p:cNvSpPr/>
                <p:nvPr/>
              </p:nvSpPr>
              <p:spPr bwMode="auto">
                <a:xfrm>
                  <a:off x="2115261"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grpSp>
        </p:grpSp>
        <p:cxnSp>
          <p:nvCxnSpPr>
            <p:cNvPr id="32" name="Straight Connector 31"/>
            <p:cNvCxnSpPr>
              <a:stCxn id="34" idx="0"/>
              <a:endCxn id="33" idx="0"/>
            </p:cNvCxnSpPr>
            <p:nvPr/>
          </p:nvCxnSpPr>
          <p:spPr>
            <a:xfrm>
              <a:off x="4953200" y="3105548"/>
              <a:ext cx="0" cy="2114539"/>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4850368" y="5220087"/>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35" name="Rectangular Callout 34"/>
            <p:cNvSpPr/>
            <p:nvPr/>
          </p:nvSpPr>
          <p:spPr bwMode="auto">
            <a:xfrm>
              <a:off x="2454965" y="3151568"/>
              <a:ext cx="2417342" cy="471553"/>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391" tIns="45708" rIns="0" bIns="45708" numCol="1" rtlCol="0" anchor="ctr" anchorCtr="0" compatLnSpc="1">
              <a:prstTxWarp prst="textNoShape">
                <a:avLst/>
              </a:prstTxWarp>
            </a:bodyPr>
            <a:lstStyle/>
            <a:p>
              <a:pPr defTabSz="912893" fontAlgn="base">
                <a:lnSpc>
                  <a:spcPct val="90000"/>
                </a:lnSpc>
                <a:spcBef>
                  <a:spcPct val="0"/>
                </a:spcBef>
                <a:spcAft>
                  <a:spcPct val="0"/>
                </a:spcAft>
                <a:defRPr/>
              </a:pP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Deep Dive into integrating Office 365 APIs with your standalone web application development </a:t>
              </a:r>
            </a:p>
          </p:txBody>
        </p:sp>
        <p:grpSp>
          <p:nvGrpSpPr>
            <p:cNvPr id="57" name="Group 56"/>
            <p:cNvGrpSpPr/>
            <p:nvPr/>
          </p:nvGrpSpPr>
          <p:grpSpPr>
            <a:xfrm>
              <a:off x="4850368" y="2205604"/>
              <a:ext cx="205663" cy="899944"/>
              <a:chOff x="4850368" y="2000742"/>
              <a:chExt cx="205663" cy="899944"/>
            </a:xfrm>
          </p:grpSpPr>
          <p:cxnSp>
            <p:nvCxnSpPr>
              <p:cNvPr id="36" name="Straight Connector 35"/>
              <p:cNvCxnSpPr>
                <a:stCxn id="37" idx="0"/>
                <a:endCxn id="34" idx="0"/>
              </p:cNvCxnSpPr>
              <p:nvPr/>
            </p:nvCxnSpPr>
            <p:spPr>
              <a:xfrm>
                <a:off x="4953200" y="2000742"/>
                <a:ext cx="0" cy="899944"/>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4850368" y="2000742"/>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grpSp>
        <p:sp>
          <p:nvSpPr>
            <p:cNvPr id="38" name="Rectangular Callout 37"/>
            <p:cNvSpPr/>
            <p:nvPr/>
          </p:nvSpPr>
          <p:spPr bwMode="auto">
            <a:xfrm>
              <a:off x="2454965" y="2286990"/>
              <a:ext cx="2396221" cy="586373"/>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391" tIns="45708" rIns="0" bIns="45708" numCol="1" rtlCol="0" anchor="ctr" anchorCtr="0" compatLnSpc="1">
              <a:prstTxWarp prst="textNoShape">
                <a:avLst/>
              </a:prstTxWarp>
            </a:bodyPr>
            <a:lstStyle/>
            <a:p>
              <a:pPr defTabSz="912893" fontAlgn="base">
                <a:lnSpc>
                  <a:spcPct val="90000"/>
                </a:lnSpc>
                <a:spcBef>
                  <a:spcPct val="0"/>
                </a:spcBef>
                <a:spcAft>
                  <a:spcPct val="0"/>
                </a:spcAft>
                <a:defRPr/>
              </a:pP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Deep Dive into integrating Office 365 APIs with your mobile device development 	</a:t>
              </a:r>
            </a:p>
          </p:txBody>
        </p:sp>
        <p:sp>
          <p:nvSpPr>
            <p:cNvPr id="40" name="Rectangular Callout 39"/>
            <p:cNvSpPr/>
            <p:nvPr/>
          </p:nvSpPr>
          <p:spPr bwMode="auto">
            <a:xfrm>
              <a:off x="8368951" y="4662007"/>
              <a:ext cx="1768612" cy="248908"/>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391" tIns="45708" rIns="0" bIns="45708" numCol="1" rtlCol="0" anchor="ctr" anchorCtr="0" compatLnSpc="1">
              <a:prstTxWarp prst="textNoShape">
                <a:avLst/>
              </a:prstTxWarp>
            </a:bodyPr>
            <a:lstStyle/>
            <a:p>
              <a:pPr defTabSz="912893" fontAlgn="base">
                <a:lnSpc>
                  <a:spcPct val="90000"/>
                </a:lnSpc>
                <a:spcBef>
                  <a:spcPct val="0"/>
                </a:spcBef>
                <a:spcAft>
                  <a:spcPct val="0"/>
                </a:spcAft>
                <a:defRPr/>
              </a:pP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Shipping your Office 365 App </a:t>
              </a:r>
              <a:b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b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to the</a:t>
              </a:r>
              <a:b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b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Office Store </a:t>
              </a:r>
            </a:p>
          </p:txBody>
        </p:sp>
        <p:sp>
          <p:nvSpPr>
            <p:cNvPr id="45" name="Rectangular Callout 44"/>
            <p:cNvSpPr/>
            <p:nvPr/>
          </p:nvSpPr>
          <p:spPr bwMode="auto">
            <a:xfrm>
              <a:off x="9841662" y="2894411"/>
              <a:ext cx="2001943" cy="22185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391" tIns="45708" rIns="0" bIns="45708" numCol="1" rtlCol="0" anchor="ctr" anchorCtr="0" compatLnSpc="1">
              <a:prstTxWarp prst="textNoShape">
                <a:avLst/>
              </a:prstTxWarp>
            </a:bodyPr>
            <a:lstStyle/>
            <a:p>
              <a:pPr defTabSz="912893" fontAlgn="base">
                <a:lnSpc>
                  <a:spcPct val="90000"/>
                </a:lnSpc>
                <a:spcBef>
                  <a:spcPct val="0"/>
                </a:spcBef>
                <a:spcAft>
                  <a:spcPct val="0"/>
                </a:spcAft>
                <a:defRPr/>
              </a:pP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Deep dive into </a:t>
              </a:r>
              <a:b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b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the building blocks and services of the SharePoint platform </a:t>
              </a:r>
            </a:p>
          </p:txBody>
        </p:sp>
        <p:grpSp>
          <p:nvGrpSpPr>
            <p:cNvPr id="41" name="Group 40"/>
            <p:cNvGrpSpPr/>
            <p:nvPr/>
          </p:nvGrpSpPr>
          <p:grpSpPr>
            <a:xfrm>
              <a:off x="9641181" y="4130456"/>
              <a:ext cx="205663" cy="1214594"/>
              <a:chOff x="5805212" y="2675984"/>
              <a:chExt cx="205663" cy="1214594"/>
            </a:xfrm>
            <a:solidFill>
              <a:schemeClr val="accent6"/>
            </a:solidFill>
          </p:grpSpPr>
          <p:cxnSp>
            <p:nvCxnSpPr>
              <p:cNvPr id="42" name="Straight Connector 41"/>
              <p:cNvCxnSpPr>
                <a:stCxn id="44" idx="0"/>
              </p:cNvCxnSpPr>
              <p:nvPr/>
            </p:nvCxnSpPr>
            <p:spPr>
              <a:xfrm flipH="1">
                <a:off x="5908043"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5805212"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grpSp>
        <p:sp>
          <p:nvSpPr>
            <p:cNvPr id="49" name="Rectangle 48"/>
            <p:cNvSpPr/>
            <p:nvPr/>
          </p:nvSpPr>
          <p:spPr>
            <a:xfrm>
              <a:off x="10030562" y="5381851"/>
              <a:ext cx="1540149" cy="391387"/>
            </a:xfrm>
            <a:prstGeom prst="rect">
              <a:avLst/>
            </a:prstGeom>
            <a:solidFill>
              <a:schemeClr val="accent1"/>
            </a:solidFill>
            <a:ln w="12700">
              <a:noFill/>
            </a:ln>
          </p:spPr>
          <p:style>
            <a:lnRef idx="2">
              <a:schemeClr val="accent2"/>
            </a:lnRef>
            <a:fillRef idx="1">
              <a:schemeClr val="lt1"/>
            </a:fillRef>
            <a:effectRef idx="0">
              <a:schemeClr val="accent2"/>
            </a:effectRef>
            <a:fontRef idx="minor">
              <a:schemeClr val="dk1"/>
            </a:fontRef>
          </p:style>
          <p:txBody>
            <a:bodyPr lIns="0" tIns="9134" rIns="0" bIns="0" rtlCol="0" anchor="ctr"/>
            <a:lstStyle/>
            <a:p>
              <a:pPr algn="ctr" defTabSz="913156">
                <a:defRPr/>
              </a:pPr>
              <a:r>
                <a:rPr lang="en-US" sz="196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Feb</a:t>
              </a:r>
            </a:p>
          </p:txBody>
        </p:sp>
        <p:grpSp>
          <p:nvGrpSpPr>
            <p:cNvPr id="50" name="Group 49"/>
            <p:cNvGrpSpPr/>
            <p:nvPr/>
          </p:nvGrpSpPr>
          <p:grpSpPr>
            <a:xfrm>
              <a:off x="10205179" y="4138936"/>
              <a:ext cx="2035464" cy="1286514"/>
              <a:chOff x="1733706" y="3447662"/>
              <a:chExt cx="2035464" cy="1286514"/>
            </a:xfrm>
          </p:grpSpPr>
          <p:sp>
            <p:nvSpPr>
              <p:cNvPr id="51" name="Rectangular Callout 50"/>
              <p:cNvSpPr/>
              <p:nvPr/>
            </p:nvSpPr>
            <p:spPr bwMode="auto">
              <a:xfrm>
                <a:off x="1861921" y="3605411"/>
                <a:ext cx="1907249" cy="437036"/>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391" tIns="45708" rIns="0" bIns="45708" numCol="1" rtlCol="0" anchor="ctr" anchorCtr="0" compatLnSpc="1">
                <a:prstTxWarp prst="textNoShape">
                  <a:avLst/>
                </a:prstTxWarp>
              </a:bodyPr>
              <a:lstStyle/>
              <a:p>
                <a:pPr defTabSz="912893" fontAlgn="base">
                  <a:lnSpc>
                    <a:spcPct val="90000"/>
                  </a:lnSpc>
                  <a:spcBef>
                    <a:spcPct val="0"/>
                  </a:spcBef>
                  <a:spcAft>
                    <a:spcPct val="0"/>
                  </a:spcAft>
                  <a:defRPr/>
                </a:pPr>
                <a:r>
                  <a:rPr lang="en-US" sz="1372"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Deep Dive into Office 365 Development on non-Microsoft Stack	</a:t>
                </a:r>
              </a:p>
            </p:txBody>
          </p:sp>
          <p:grpSp>
            <p:nvGrpSpPr>
              <p:cNvPr id="52" name="Group 51"/>
              <p:cNvGrpSpPr/>
              <p:nvPr/>
            </p:nvGrpSpPr>
            <p:grpSpPr>
              <a:xfrm>
                <a:off x="1733706" y="3447662"/>
                <a:ext cx="205663" cy="1286514"/>
                <a:chOff x="3207389" y="2675984"/>
                <a:chExt cx="205663" cy="1286514"/>
              </a:xfrm>
              <a:solidFill>
                <a:schemeClr val="accent6"/>
              </a:solidFill>
            </p:grpSpPr>
            <p:cxnSp>
              <p:nvCxnSpPr>
                <p:cNvPr id="53" name="Straight Connector 52"/>
                <p:cNvCxnSpPr>
                  <a:stCxn id="55" idx="0"/>
                </p:cNvCxnSpPr>
                <p:nvPr/>
              </p:nvCxnSpPr>
              <p:spPr>
                <a:xfrm flipH="1">
                  <a:off x="3310220"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54" name="Oval 53"/>
                <p:cNvSpPr/>
                <p:nvPr/>
              </p:nvSpPr>
              <p:spPr bwMode="auto">
                <a:xfrm>
                  <a:off x="3207389"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55" name="Oval 54"/>
                <p:cNvSpPr/>
                <p:nvPr/>
              </p:nvSpPr>
              <p:spPr bwMode="auto">
                <a:xfrm>
                  <a:off x="3207389"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grpSp>
        </p:grpSp>
        <p:grpSp>
          <p:nvGrpSpPr>
            <p:cNvPr id="63" name="Group 62"/>
            <p:cNvGrpSpPr/>
            <p:nvPr/>
          </p:nvGrpSpPr>
          <p:grpSpPr>
            <a:xfrm>
              <a:off x="9635999" y="2868659"/>
              <a:ext cx="210845" cy="2562227"/>
              <a:chOff x="7525884" y="2868659"/>
              <a:chExt cx="210845" cy="2562227"/>
            </a:xfrm>
          </p:grpSpPr>
          <p:cxnSp>
            <p:nvCxnSpPr>
              <p:cNvPr id="46" name="Straight Connector 45"/>
              <p:cNvCxnSpPr>
                <a:endCxn id="61" idx="4"/>
              </p:cNvCxnSpPr>
              <p:nvPr/>
            </p:nvCxnSpPr>
            <p:spPr>
              <a:xfrm>
                <a:off x="7628718" y="2995447"/>
                <a:ext cx="5180" cy="2435439"/>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47" name="Oval 46"/>
              <p:cNvSpPr/>
              <p:nvPr/>
            </p:nvSpPr>
            <p:spPr bwMode="auto">
              <a:xfrm>
                <a:off x="7525884" y="2868659"/>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61" name="Oval 60"/>
              <p:cNvSpPr/>
              <p:nvPr/>
            </p:nvSpPr>
            <p:spPr bwMode="auto">
              <a:xfrm>
                <a:off x="7531066" y="5225223"/>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grpSp>
        <p:sp>
          <p:nvSpPr>
            <p:cNvPr id="34" name="Oval 33"/>
            <p:cNvSpPr/>
            <p:nvPr/>
          </p:nvSpPr>
          <p:spPr bwMode="auto">
            <a:xfrm>
              <a:off x="4850368" y="3105548"/>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grpSp>
    </p:spTree>
    <p:extLst>
      <p:ext uri="{BB962C8B-B14F-4D97-AF65-F5344CB8AC3E}">
        <p14:creationId xmlns:p14="http://schemas.microsoft.com/office/powerpoint/2010/main" val="1456279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0085" y="3083792"/>
            <a:ext cx="3223021" cy="690417"/>
          </a:xfrm>
          <a:prstGeom prst="rect">
            <a:avLst/>
          </a:prstGeom>
        </p:spPr>
      </p:pic>
      <p:sp>
        <p:nvSpPr>
          <p:cNvPr id="5" name="Text Box 3"/>
          <p:cNvSpPr txBox="1">
            <a:spLocks noChangeArrowheads="1"/>
          </p:cNvSpPr>
          <p:nvPr/>
        </p:nvSpPr>
        <p:spPr bwMode="blackWhite">
          <a:xfrm>
            <a:off x="267614" y="5959359"/>
            <a:ext cx="10755853" cy="606312"/>
          </a:xfrm>
          <a:prstGeom prst="rect">
            <a:avLst/>
          </a:prstGeom>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rgbClr val="FFFFFF"/>
                    </a:gs>
                    <a:gs pos="100000">
                      <a:srgbClr val="FFFFFF"/>
                    </a:gs>
                  </a:gsLst>
                  <a:lin ang="5400000" scaled="0"/>
                </a:gradFill>
                <a:latin typeface="Segoe UI"/>
                <a:cs typeface="Segoe UI" pitchFamily="34" charset="0"/>
              </a:rPr>
              <a:t>© 2014 Microsoft Corporation. All rights reserved. Microsoft, Windows, and other product names are or may be registered trademarks and/or trademarks in the U.S. and/or other countries.</a:t>
            </a:r>
          </a:p>
          <a:p>
            <a:pPr defTabSz="913737" eaLnBrk="0" hangingPunct="0"/>
            <a:r>
              <a:rPr lang="en-US" sz="686" dirty="0">
                <a:gradFill>
                  <a:gsLst>
                    <a:gs pos="0">
                      <a:srgbClr val="FFFFFF"/>
                    </a:gs>
                    <a:gs pos="100000">
                      <a:srgbClr val="FFFFFF"/>
                    </a:gs>
                  </a:gsLst>
                  <a:lin ang="5400000" scaled="0"/>
                </a:gradFill>
                <a:latin typeface="Segoe UI"/>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27180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 dirty="0" err="1" smtClean="0"/>
              <a:t>APIs</a:t>
            </a:r>
            <a:r>
              <a:rPr lang="es-ES" dirty="0" smtClean="0"/>
              <a:t> de Cliente de SharePoint Online</a:t>
            </a:r>
            <a:endParaRPr lang="es-ES" dirty="0"/>
          </a:p>
        </p:txBody>
      </p:sp>
      <p:sp>
        <p:nvSpPr>
          <p:cNvPr id="3" name="Marcador de texto 2"/>
          <p:cNvSpPr>
            <a:spLocks noGrp="1"/>
          </p:cNvSpPr>
          <p:nvPr>
            <p:ph type="body" sz="quarter" idx="10"/>
          </p:nvPr>
        </p:nvSpPr>
        <p:spPr>
          <a:xfrm>
            <a:off x="519113" y="1315447"/>
            <a:ext cx="11149013" cy="2043636"/>
          </a:xfrm>
        </p:spPr>
        <p:txBody>
          <a:bodyPr/>
          <a:lstStyle/>
          <a:p>
            <a:endParaRPr lang="es-ES"/>
          </a:p>
        </p:txBody>
      </p:sp>
      <p:sp>
        <p:nvSpPr>
          <p:cNvPr id="139" name="Rectangle 36"/>
          <p:cNvSpPr/>
          <p:nvPr/>
        </p:nvSpPr>
        <p:spPr>
          <a:xfrm>
            <a:off x="281114" y="5433601"/>
            <a:ext cx="11638543" cy="821626"/>
          </a:xfrm>
          <a:prstGeom prst="rect">
            <a:avLst/>
          </a:prstGeom>
          <a:solidFill>
            <a:srgbClr val="DC3C00">
              <a:lumMod val="50000"/>
            </a:srgbClr>
          </a:solidFill>
          <a:ln w="10795" cap="flat" cmpd="sng" algn="ctr">
            <a:noFill/>
            <a:prstDash val="solid"/>
          </a:ln>
          <a:effectLst/>
        </p:spPr>
        <p:txBody>
          <a:bodyPr lIns="179259" tIns="143407" rIns="179259" bIns="143407" rtlCol="0" anchor="t" anchorCtr="0"/>
          <a:lstStyle/>
          <a:p>
            <a:pPr marL="0" marR="0" lvl="0" indent="0" defTabSz="896080" eaLnBrk="1" fontAlgn="auto" latinLnBrk="0" hangingPunct="1">
              <a:lnSpc>
                <a:spcPct val="100000"/>
              </a:lnSpc>
              <a:spcBef>
                <a:spcPts val="0"/>
              </a:spcBef>
              <a:spcAft>
                <a:spcPts val="0"/>
              </a:spcAft>
              <a:buClrTx/>
              <a:buSzTx/>
              <a:buFontTx/>
              <a:buNone/>
              <a:tabLst/>
              <a:defRPr/>
            </a:pPr>
            <a:r>
              <a:rPr kumimoji="0" lang="es-ES" sz="1764" b="0" i="0" u="none" strike="noStrike" kern="0" cap="none" spc="0" normalizeH="0" baseline="0" dirty="0" smtClean="0">
                <a:ln>
                  <a:noFill/>
                </a:ln>
                <a:gradFill>
                  <a:gsLst>
                    <a:gs pos="0">
                      <a:srgbClr val="FFFFFF"/>
                    </a:gs>
                    <a:gs pos="53000">
                      <a:srgbClr val="FFFFFF"/>
                    </a:gs>
                  </a:gsLst>
                  <a:lin ang="5400000" scaled="0"/>
                </a:gradFill>
                <a:effectLst/>
                <a:uLnTx/>
                <a:uFillTx/>
                <a:ea typeface="Segoe UI" pitchFamily="34" charset="0"/>
                <a:cs typeface="Segoe UI" pitchFamily="34" charset="0"/>
              </a:rPr>
              <a:t>Código de Cliente Personalizado (Aplicaciones</a:t>
            </a:r>
            <a:r>
              <a:rPr kumimoji="0" lang="es-ES" sz="1764" b="0" i="0" u="none" strike="noStrike" kern="0" cap="none" spc="0" normalizeH="0" dirty="0" smtClean="0">
                <a:ln>
                  <a:noFill/>
                </a:ln>
                <a:gradFill>
                  <a:gsLst>
                    <a:gs pos="0">
                      <a:srgbClr val="FFFFFF"/>
                    </a:gs>
                    <a:gs pos="53000">
                      <a:srgbClr val="FFFFFF"/>
                    </a:gs>
                  </a:gsLst>
                  <a:lin ang="5400000" scaled="0"/>
                </a:gradFill>
                <a:effectLst/>
                <a:uLnTx/>
                <a:uFillTx/>
                <a:ea typeface="Segoe UI" pitchFamily="34" charset="0"/>
                <a:cs typeface="Segoe UI" pitchFamily="34" charset="0"/>
              </a:rPr>
              <a:t> Web, Aplicaciones de Escritorio, Aplicaciones de un Dispositivo)</a:t>
            </a:r>
            <a:endParaRPr kumimoji="0" lang="es-ES" sz="1764" b="0" i="0" u="none" strike="noStrike" kern="0" cap="none" spc="0" normalizeH="0" baseline="0" dirty="0">
              <a:ln>
                <a:noFill/>
              </a:ln>
              <a:gradFill>
                <a:gsLst>
                  <a:gs pos="0">
                    <a:srgbClr val="FFFFFF"/>
                  </a:gs>
                  <a:gs pos="53000">
                    <a:srgbClr val="FFFFFF"/>
                  </a:gs>
                </a:gsLst>
                <a:lin ang="5400000" scaled="0"/>
              </a:gradFill>
              <a:effectLst/>
              <a:uLnTx/>
              <a:uFillTx/>
              <a:ea typeface="Segoe UI" pitchFamily="34" charset="0"/>
              <a:cs typeface="Segoe UI" pitchFamily="34" charset="0"/>
            </a:endParaRPr>
          </a:p>
        </p:txBody>
      </p:sp>
      <p:sp>
        <p:nvSpPr>
          <p:cNvPr id="140" name="Rectangle 37"/>
          <p:cNvSpPr/>
          <p:nvPr/>
        </p:nvSpPr>
        <p:spPr>
          <a:xfrm>
            <a:off x="281114" y="2102031"/>
            <a:ext cx="11638543" cy="821626"/>
          </a:xfrm>
          <a:prstGeom prst="rect">
            <a:avLst/>
          </a:prstGeom>
          <a:solidFill>
            <a:srgbClr val="FF8C00"/>
          </a:solidFill>
          <a:ln w="10795" cap="flat" cmpd="sng" algn="ctr">
            <a:noFill/>
            <a:prstDash val="solid"/>
          </a:ln>
          <a:effectLst/>
        </p:spPr>
        <p:txBody>
          <a:bodyPr spcFirstLastPara="0" vert="horz" wrap="square" lIns="179259" tIns="143407" rIns="179259" bIns="143407" numCol="1" spcCol="1245" anchor="t" anchorCtr="0">
            <a:noAutofit/>
          </a:bodyPr>
          <a:lstStyle/>
          <a:p>
            <a:pPr marL="0" marR="0" lvl="0" indent="0" defTabSz="1612086" eaLnBrk="1" fontAlgn="auto" latinLnBrk="0" hangingPunct="1">
              <a:lnSpc>
                <a:spcPct val="90000"/>
              </a:lnSpc>
              <a:spcBef>
                <a:spcPct val="0"/>
              </a:spcBef>
              <a:spcAft>
                <a:spcPct val="35000"/>
              </a:spcAft>
              <a:buClrTx/>
              <a:buSzTx/>
              <a:buFontTx/>
              <a:buNone/>
              <a:tabLst/>
              <a:defRPr/>
            </a:pPr>
            <a:r>
              <a:rPr kumimoji="0" lang="en-US" sz="3921" b="0" i="0" u="none" strike="noStrike" kern="0" cap="none" spc="0" normalizeH="0" baseline="0" noProof="0" dirty="0" smtClean="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_</a:t>
            </a:r>
            <a:r>
              <a:rPr kumimoji="0" lang="en-US" sz="3921" b="0" i="0" u="none" strike="noStrike" kern="0" cap="none" spc="0" normalizeH="0" baseline="0" noProof="0" dirty="0" err="1" smtClean="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api</a:t>
            </a:r>
            <a:endParaRPr kumimoji="0" lang="en-US" sz="3921" b="0" i="0" u="none" strike="noStrike" kern="0" cap="none" spc="0" normalizeH="0" baseline="0" noProof="0" dirty="0" smtClean="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1" name="Group 13"/>
          <p:cNvGrpSpPr/>
          <p:nvPr/>
        </p:nvGrpSpPr>
        <p:grpSpPr>
          <a:xfrm>
            <a:off x="281118" y="2983144"/>
            <a:ext cx="8949968" cy="2390970"/>
            <a:chOff x="286829" y="3177517"/>
            <a:chExt cx="9131812" cy="2089097"/>
          </a:xfrm>
        </p:grpSpPr>
        <p:sp>
          <p:nvSpPr>
            <p:cNvPr id="142"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rgbClr val="FF8C00"/>
            </a:solidFill>
            <a:ln w="10795" cap="flat" cmpd="sng" algn="ctr">
              <a:noFill/>
              <a:prstDash val="solid"/>
            </a:ln>
            <a:effectLst/>
          </p:spPr>
          <p:txBody>
            <a:bodyPr spcFirstLastPara="0" vert="horz" wrap="square" lIns="182880" tIns="146304" rIns="182880" bIns="146304" numCol="1" spcCol="1270" anchor="t" anchorCtr="0">
              <a:noAutofit/>
            </a:bodyPr>
            <a:lstStyle/>
            <a:p>
              <a:pPr marL="0" marR="0" lvl="0" indent="0" defTabSz="1612086" eaLnBrk="1" fontAlgn="auto" latinLnBrk="0" hangingPunct="1">
                <a:lnSpc>
                  <a:spcPct val="90000"/>
                </a:lnSpc>
                <a:spcBef>
                  <a:spcPct val="0"/>
                </a:spcBef>
                <a:spcAft>
                  <a:spcPct val="35000"/>
                </a:spcAft>
                <a:buClrTx/>
                <a:buSzTx/>
                <a:buFontTx/>
                <a:buNone/>
                <a:tabLst/>
                <a:defRPr/>
              </a:pPr>
              <a:endParaRPr kumimoji="0" lang="en-US" sz="2941" b="0" i="0" u="none" strike="noStrike" kern="0" cap="none" spc="0" normalizeH="0" baseline="0" noProof="0" smtClean="0">
                <a:ln>
                  <a:noFill/>
                </a:ln>
                <a:gradFill>
                  <a:gsLst>
                    <a:gs pos="0">
                      <a:srgbClr val="000000">
                        <a:lumMod val="75000"/>
                        <a:lumOff val="25000"/>
                      </a:srgbClr>
                    </a:gs>
                    <a:gs pos="53000">
                      <a:srgbClr val="000000">
                        <a:lumMod val="75000"/>
                        <a:lumOff val="25000"/>
                      </a:srgbClr>
                    </a:gs>
                  </a:gsLst>
                  <a:lin ang="5400000" scaled="0"/>
                </a:gradFill>
                <a:effectLst/>
                <a:uLnTx/>
                <a:uFillTx/>
                <a:latin typeface="Segoe UI"/>
                <a:ea typeface="+mn-ea"/>
                <a:cs typeface="+mn-cs"/>
              </a:endParaRPr>
            </a:p>
          </p:txBody>
        </p:sp>
        <p:sp>
          <p:nvSpPr>
            <p:cNvPr id="143" name="Rectangle 33"/>
            <p:cNvSpPr/>
            <p:nvPr/>
          </p:nvSpPr>
          <p:spPr>
            <a:xfrm>
              <a:off x="472914" y="4195599"/>
              <a:ext cx="2852928" cy="966011"/>
            </a:xfrm>
            <a:prstGeom prst="rect">
              <a:avLst/>
            </a:prstGeom>
            <a:solidFill>
              <a:srgbClr val="DC3C00"/>
            </a:solidFill>
            <a:ln>
              <a:noFill/>
            </a:ln>
            <a:effectLst/>
          </p:spPr>
          <p:txBody>
            <a:bodyPr spcFirstLastPara="0" vert="horz" wrap="square" lIns="182880" tIns="146304" rIns="182880" bIns="146304" numCol="1" spcCol="1270" anchor="t" anchorCtr="0">
              <a:noAutofit/>
            </a:bodyPr>
            <a:lstStyle/>
            <a:p>
              <a:pPr marL="0" marR="0" lvl="0" indent="0" defTabSz="1481376" eaLnBrk="1" fontAlgn="auto" latinLnBrk="0" hangingPunct="1">
                <a:lnSpc>
                  <a:spcPct val="90000"/>
                </a:lnSpc>
                <a:spcBef>
                  <a:spcPct val="0"/>
                </a:spcBef>
                <a:spcAft>
                  <a:spcPct val="35000"/>
                </a:spcAft>
                <a:buClrTx/>
                <a:buSzTx/>
                <a:buFontTx/>
                <a:buNone/>
                <a:tabLst/>
                <a:defRPr/>
              </a:pPr>
              <a:r>
                <a:rPr lang="en-US" sz="1764" kern="0" dirty="0" err="1" smtClean="0">
                  <a:gradFill>
                    <a:gsLst>
                      <a:gs pos="0">
                        <a:srgbClr val="FFFFFF"/>
                      </a:gs>
                      <a:gs pos="53000">
                        <a:srgbClr val="FFFFFF"/>
                      </a:gs>
                    </a:gsLst>
                    <a:lin ang="5400000" scaled="0"/>
                  </a:gradFill>
                  <a:latin typeface="Segoe UI"/>
                </a:rPr>
                <a:t>Sabor</a:t>
              </a:r>
              <a:r>
                <a:rPr lang="en-US" sz="1764" kern="0" dirty="0" smtClean="0">
                  <a:gradFill>
                    <a:gsLst>
                      <a:gs pos="0">
                        <a:srgbClr val="FFFFFF"/>
                      </a:gs>
                      <a:gs pos="53000">
                        <a:srgbClr val="FFFFFF"/>
                      </a:gs>
                    </a:gsLst>
                    <a:lin ang="5400000" scaled="0"/>
                  </a:gradFill>
                  <a:latin typeface="Segoe UI"/>
                </a:rPr>
                <a:t> JavaScript	</a:t>
              </a:r>
              <a:endParaRPr kumimoji="0" lang="en-US" sz="1764" b="0" i="0" u="none" strike="noStrike" kern="0" cap="none" spc="0" normalizeH="0" baseline="0" noProof="0" dirty="0" smtClean="0">
                <a:ln>
                  <a:noFill/>
                </a:ln>
                <a:gradFill>
                  <a:gsLst>
                    <a:gs pos="0">
                      <a:srgbClr val="FFFFFF"/>
                    </a:gs>
                    <a:gs pos="53000">
                      <a:srgbClr val="FFFFFF"/>
                    </a:gs>
                  </a:gsLst>
                  <a:lin ang="5400000" scaled="0"/>
                </a:gradFill>
                <a:effectLst/>
                <a:uLnTx/>
                <a:uFillTx/>
                <a:latin typeface="Segoe UI"/>
                <a:ea typeface="+mn-ea"/>
                <a:cs typeface="+mn-cs"/>
              </a:endParaRPr>
            </a:p>
          </p:txBody>
        </p:sp>
        <p:sp>
          <p:nvSpPr>
            <p:cNvPr id="144" name="Rectangle 34"/>
            <p:cNvSpPr/>
            <p:nvPr/>
          </p:nvSpPr>
          <p:spPr>
            <a:xfrm>
              <a:off x="3428257" y="4195599"/>
              <a:ext cx="2852928" cy="966011"/>
            </a:xfrm>
            <a:prstGeom prst="rect">
              <a:avLst/>
            </a:prstGeom>
            <a:solidFill>
              <a:srgbClr val="DC3C00"/>
            </a:solidFill>
            <a:ln>
              <a:noFill/>
            </a:ln>
            <a:effectLst/>
          </p:spPr>
          <p:txBody>
            <a:bodyPr spcFirstLastPara="0" vert="horz" wrap="square" lIns="182880" tIns="146304" rIns="182880" bIns="146304" numCol="1" spcCol="1270" anchor="t" anchorCtr="0">
              <a:noAutofit/>
            </a:bodyPr>
            <a:lstStyle/>
            <a:p>
              <a:pPr marL="0" marR="0" lvl="0" indent="0" defTabSz="1481376" eaLnBrk="1" fontAlgn="auto" latinLnBrk="0" hangingPunct="1">
                <a:lnSpc>
                  <a:spcPct val="90000"/>
                </a:lnSpc>
                <a:spcBef>
                  <a:spcPct val="0"/>
                </a:spcBef>
                <a:spcAft>
                  <a:spcPct val="35000"/>
                </a:spcAft>
                <a:buClrTx/>
                <a:buSzTx/>
                <a:buFontTx/>
                <a:buNone/>
                <a:tabLst/>
                <a:defRPr/>
              </a:pPr>
              <a:r>
                <a:rPr kumimoji="0" lang="en-US" sz="1764" b="0" i="0" u="none" strike="noStrike" kern="0" cap="none" spc="0" normalizeH="0" baseline="0" noProof="0" dirty="0" err="1" smtClean="0">
                  <a:ln>
                    <a:noFill/>
                  </a:ln>
                  <a:gradFill>
                    <a:gsLst>
                      <a:gs pos="0">
                        <a:srgbClr val="FFFFFF"/>
                      </a:gs>
                      <a:gs pos="53000">
                        <a:srgbClr val="FFFFFF"/>
                      </a:gs>
                    </a:gsLst>
                    <a:lin ang="5400000" scaled="0"/>
                  </a:gradFill>
                  <a:effectLst/>
                  <a:uLnTx/>
                  <a:uFillTx/>
                  <a:latin typeface="Segoe UI"/>
                  <a:ea typeface="+mn-ea"/>
                  <a:cs typeface="+mn-cs"/>
                </a:rPr>
                <a:t>Sabor</a:t>
              </a:r>
              <a:r>
                <a:rPr kumimoji="0" lang="en-US" sz="1764" b="0" i="0" u="none" strike="noStrike" kern="0" cap="none" spc="0" normalizeH="0" baseline="0" noProof="0" dirty="0" smtClean="0">
                  <a:ln>
                    <a:noFill/>
                  </a:ln>
                  <a:gradFill>
                    <a:gsLst>
                      <a:gs pos="0">
                        <a:srgbClr val="FFFFFF"/>
                      </a:gs>
                      <a:gs pos="53000">
                        <a:srgbClr val="FFFFFF"/>
                      </a:gs>
                    </a:gsLst>
                    <a:lin ang="5400000" scaled="0"/>
                  </a:gradFill>
                  <a:effectLst/>
                  <a:uLnTx/>
                  <a:uFillTx/>
                  <a:latin typeface="Segoe UI"/>
                  <a:ea typeface="+mn-ea"/>
                  <a:cs typeface="+mn-cs"/>
                </a:rPr>
                <a:t> Silverlight</a:t>
              </a:r>
            </a:p>
          </p:txBody>
        </p:sp>
        <p:sp>
          <p:nvSpPr>
            <p:cNvPr id="145" name="Rectangle 35"/>
            <p:cNvSpPr/>
            <p:nvPr/>
          </p:nvSpPr>
          <p:spPr>
            <a:xfrm>
              <a:off x="6383601" y="4195599"/>
              <a:ext cx="2834640" cy="966011"/>
            </a:xfrm>
            <a:prstGeom prst="rect">
              <a:avLst/>
            </a:prstGeom>
            <a:solidFill>
              <a:srgbClr val="DC3C00"/>
            </a:solidFill>
            <a:ln>
              <a:noFill/>
            </a:ln>
            <a:effectLst/>
          </p:spPr>
          <p:txBody>
            <a:bodyPr spcFirstLastPara="0" vert="horz" wrap="square" lIns="182880" tIns="146304" rIns="182880" bIns="146304" numCol="1" spcCol="1270" anchor="t" anchorCtr="0">
              <a:noAutofit/>
            </a:bodyPr>
            <a:lstStyle/>
            <a:p>
              <a:pPr marL="0" marR="0" lvl="0" indent="0" defTabSz="1481376" eaLnBrk="1" fontAlgn="auto" latinLnBrk="0" hangingPunct="1">
                <a:lnSpc>
                  <a:spcPct val="90000"/>
                </a:lnSpc>
                <a:spcBef>
                  <a:spcPct val="0"/>
                </a:spcBef>
                <a:spcAft>
                  <a:spcPct val="35000"/>
                </a:spcAft>
                <a:buClrTx/>
                <a:buSzTx/>
                <a:buFontTx/>
                <a:buNone/>
                <a:tabLst/>
                <a:defRPr/>
              </a:pPr>
              <a:r>
                <a:rPr lang="en-US" sz="1764" kern="0" dirty="0" err="1" smtClean="0">
                  <a:gradFill>
                    <a:gsLst>
                      <a:gs pos="0">
                        <a:srgbClr val="FFFFFF"/>
                      </a:gs>
                      <a:gs pos="53000">
                        <a:srgbClr val="FFFFFF"/>
                      </a:gs>
                    </a:gsLst>
                    <a:lin ang="5400000" scaled="0"/>
                  </a:gradFill>
                  <a:latin typeface="Segoe UI"/>
                </a:rPr>
                <a:t>Sabor</a:t>
              </a:r>
              <a:r>
                <a:rPr lang="en-US" sz="1764" kern="0" dirty="0" smtClean="0">
                  <a:gradFill>
                    <a:gsLst>
                      <a:gs pos="0">
                        <a:srgbClr val="FFFFFF"/>
                      </a:gs>
                      <a:gs pos="53000">
                        <a:srgbClr val="FFFFFF"/>
                      </a:gs>
                    </a:gsLst>
                    <a:lin ang="5400000" scaled="0"/>
                  </a:gradFill>
                  <a:latin typeface="Segoe UI"/>
                </a:rPr>
                <a:t> .NET</a:t>
              </a:r>
              <a:endParaRPr kumimoji="0" lang="en-US" sz="1764" b="0" i="0" u="none" strike="noStrike" kern="0" cap="none" spc="0" normalizeH="0" baseline="0" noProof="0" dirty="0" smtClean="0">
                <a:ln>
                  <a:noFill/>
                </a:ln>
                <a:gradFill>
                  <a:gsLst>
                    <a:gs pos="0">
                      <a:srgbClr val="FFFFFF"/>
                    </a:gs>
                    <a:gs pos="53000">
                      <a:srgbClr val="FFFFFF"/>
                    </a:gs>
                  </a:gsLst>
                  <a:lin ang="5400000" scaled="0"/>
                </a:gradFill>
                <a:effectLst/>
                <a:uLnTx/>
                <a:uFillTx/>
                <a:latin typeface="Segoe UI"/>
                <a:ea typeface="+mn-ea"/>
                <a:cs typeface="+mn-cs"/>
              </a:endParaRPr>
            </a:p>
          </p:txBody>
        </p:sp>
        <p:sp>
          <p:nvSpPr>
            <p:cNvPr id="146" name="TextBox 39"/>
            <p:cNvSpPr txBox="1"/>
            <p:nvPr/>
          </p:nvSpPr>
          <p:spPr>
            <a:xfrm>
              <a:off x="3683814" y="3388851"/>
              <a:ext cx="2337837" cy="534545"/>
            </a:xfrm>
            <a:prstGeom prst="rect">
              <a:avLst/>
            </a:prstGeom>
            <a:noFill/>
            <a:ln>
              <a:noFill/>
            </a:ln>
          </p:spPr>
          <p:txBody>
            <a:bodyPr wrap="square" lIns="121872" tIns="60936" rIns="121872" bIns="60936" rtlCol="0">
              <a:spAutoFit/>
            </a:bodyPr>
            <a:lstStyle/>
            <a:p>
              <a:pPr marL="0" marR="0" lvl="0" indent="0" algn="ctr" defTabSz="1612086" eaLnBrk="1" fontAlgn="auto" latinLnBrk="0" hangingPunct="1">
                <a:lnSpc>
                  <a:spcPct val="90000"/>
                </a:lnSpc>
                <a:spcBef>
                  <a:spcPct val="0"/>
                </a:spcBef>
                <a:spcAft>
                  <a:spcPct val="35000"/>
                </a:spcAft>
                <a:buClrTx/>
                <a:buSzTx/>
                <a:buFontTx/>
                <a:buNone/>
                <a:tabLst/>
                <a:defRPr/>
              </a:pPr>
              <a:r>
                <a:rPr kumimoji="0" lang="en-US" sz="1764" b="0" i="0" u="none" strike="noStrike" kern="0" cap="none" spc="0" normalizeH="0" baseline="0" noProof="0" dirty="0" smtClean="0">
                  <a:ln>
                    <a:noFill/>
                  </a:ln>
                  <a:gradFill>
                    <a:gsLst>
                      <a:gs pos="0">
                        <a:srgbClr val="000000"/>
                      </a:gs>
                      <a:gs pos="53000">
                        <a:srgbClr val="000000"/>
                      </a:gs>
                    </a:gsLst>
                    <a:lin ang="5400000" scaled="0"/>
                  </a:gradFill>
                  <a:effectLst/>
                  <a:uLnTx/>
                  <a:uFillTx/>
                </a:rPr>
                <a:t>Execute </a:t>
              </a:r>
              <a:br>
                <a:rPr kumimoji="0" lang="en-US" sz="1764" b="0" i="0" u="none" strike="noStrike" kern="0" cap="none" spc="0" normalizeH="0" baseline="0" noProof="0" dirty="0" smtClean="0">
                  <a:ln>
                    <a:noFill/>
                  </a:ln>
                  <a:gradFill>
                    <a:gsLst>
                      <a:gs pos="0">
                        <a:srgbClr val="000000"/>
                      </a:gs>
                      <a:gs pos="53000">
                        <a:srgbClr val="000000"/>
                      </a:gs>
                    </a:gsLst>
                    <a:lin ang="5400000" scaled="0"/>
                  </a:gradFill>
                  <a:effectLst/>
                  <a:uLnTx/>
                  <a:uFillTx/>
                </a:rPr>
              </a:br>
              <a:r>
                <a:rPr kumimoji="0" lang="en-US" sz="1764" b="0" i="0" u="none" strike="noStrike" kern="0" cap="none" spc="0" normalizeH="0" baseline="0" noProof="0" dirty="0" smtClean="0">
                  <a:ln>
                    <a:noFill/>
                  </a:ln>
                  <a:gradFill>
                    <a:gsLst>
                      <a:gs pos="0">
                        <a:srgbClr val="000000"/>
                      </a:gs>
                      <a:gs pos="53000">
                        <a:srgbClr val="000000"/>
                      </a:gs>
                    </a:gsLst>
                    <a:lin ang="5400000" scaled="0"/>
                  </a:gradFill>
                  <a:effectLst/>
                  <a:uLnTx/>
                  <a:uFillTx/>
                </a:rPr>
                <a:t>query</a:t>
              </a:r>
            </a:p>
          </p:txBody>
        </p:sp>
      </p:grpSp>
      <p:grpSp>
        <p:nvGrpSpPr>
          <p:cNvPr id="147" name="Group 4"/>
          <p:cNvGrpSpPr/>
          <p:nvPr/>
        </p:nvGrpSpPr>
        <p:grpSpPr>
          <a:xfrm>
            <a:off x="10127274" y="3085290"/>
            <a:ext cx="1822520" cy="2271738"/>
            <a:chOff x="10333038" y="3281697"/>
            <a:chExt cx="1859550" cy="1984918"/>
          </a:xfrm>
        </p:grpSpPr>
        <p:sp>
          <p:nvSpPr>
            <p:cNvPr id="148" name="Down Arrow 40"/>
            <p:cNvSpPr/>
            <p:nvPr/>
          </p:nvSpPr>
          <p:spPr>
            <a:xfrm rot="10800000">
              <a:off x="10333038" y="3281697"/>
              <a:ext cx="1859550" cy="1984918"/>
            </a:xfrm>
            <a:prstGeom prst="downArrow">
              <a:avLst>
                <a:gd name="adj1" fmla="val 50000"/>
                <a:gd name="adj2" fmla="val 53108"/>
              </a:avLst>
            </a:prstGeom>
            <a:solidFill>
              <a:srgbClr val="FF8C00"/>
            </a:solidFill>
            <a:ln w="10795" cap="flat" cmpd="sng" algn="ctr">
              <a:noFill/>
              <a:prstDash val="solid"/>
            </a:ln>
            <a:effectLst/>
          </p:spPr>
          <p:txBody>
            <a:bodyPr spcFirstLastPara="0" vert="horz" wrap="square" lIns="182880" tIns="146304" rIns="182880" bIns="146304" numCol="1" spcCol="1270" anchor="t" anchorCtr="0">
              <a:noAutofit/>
            </a:bodyPr>
            <a:lstStyle/>
            <a:p>
              <a:pPr marL="0" marR="0" lvl="0" indent="0" defTabSz="1612086" eaLnBrk="1" fontAlgn="auto" latinLnBrk="0" hangingPunct="1">
                <a:lnSpc>
                  <a:spcPct val="90000"/>
                </a:lnSpc>
                <a:spcBef>
                  <a:spcPct val="0"/>
                </a:spcBef>
                <a:spcAft>
                  <a:spcPct val="35000"/>
                </a:spcAft>
                <a:buClrTx/>
                <a:buSzTx/>
                <a:buFontTx/>
                <a:buNone/>
                <a:tabLst/>
                <a:defRPr/>
              </a:pPr>
              <a:endParaRPr kumimoji="0" lang="en-US" sz="3137" b="0" i="0" u="none" strike="noStrike" kern="0" cap="none" spc="0" normalizeH="0" baseline="0" noProof="0" dirty="0" smtClean="0">
                <a:ln>
                  <a:noFill/>
                </a:ln>
                <a:gradFill>
                  <a:gsLst>
                    <a:gs pos="0">
                      <a:srgbClr val="000000">
                        <a:lumMod val="75000"/>
                        <a:lumOff val="25000"/>
                      </a:srgbClr>
                    </a:gs>
                    <a:gs pos="53000">
                      <a:srgbClr val="000000">
                        <a:lumMod val="75000"/>
                        <a:lumOff val="25000"/>
                      </a:srgbClr>
                    </a:gs>
                  </a:gsLst>
                  <a:lin ang="5400000" scaled="0"/>
                </a:gradFill>
                <a:effectLst/>
                <a:uLnTx/>
                <a:uFillTx/>
                <a:latin typeface="Segoe UI"/>
                <a:ea typeface="+mn-ea"/>
                <a:cs typeface="+mn-cs"/>
              </a:endParaRPr>
            </a:p>
          </p:txBody>
        </p:sp>
        <p:sp>
          <p:nvSpPr>
            <p:cNvPr id="149" name="TextBox 41"/>
            <p:cNvSpPr txBox="1"/>
            <p:nvPr/>
          </p:nvSpPr>
          <p:spPr>
            <a:xfrm>
              <a:off x="10602585" y="3674149"/>
              <a:ext cx="1320456" cy="534544"/>
            </a:xfrm>
            <a:prstGeom prst="rect">
              <a:avLst/>
            </a:prstGeom>
            <a:noFill/>
            <a:ln>
              <a:noFill/>
            </a:ln>
          </p:spPr>
          <p:txBody>
            <a:bodyPr wrap="square" lIns="121872" tIns="60936" rIns="121872" bIns="60936" rtlCol="0">
              <a:spAutoFit/>
            </a:bodyPr>
            <a:lstStyle/>
            <a:p>
              <a:pPr marL="0" marR="0" lvl="0" indent="0" algn="ctr" defTabSz="1612086" eaLnBrk="1" fontAlgn="auto" latinLnBrk="0" hangingPunct="1">
                <a:lnSpc>
                  <a:spcPct val="90000"/>
                </a:lnSpc>
                <a:spcBef>
                  <a:spcPct val="0"/>
                </a:spcBef>
                <a:spcAft>
                  <a:spcPct val="35000"/>
                </a:spcAft>
                <a:buClrTx/>
                <a:buSzTx/>
                <a:buFontTx/>
                <a:buNone/>
                <a:tabLst/>
                <a:defRPr/>
              </a:pPr>
              <a:r>
                <a:rPr kumimoji="0" lang="en-US" sz="1764" b="0" i="0" u="none" strike="noStrike" kern="0" cap="none" spc="0" normalizeH="0" baseline="0" noProof="0" dirty="0">
                  <a:ln>
                    <a:noFill/>
                  </a:ln>
                  <a:gradFill>
                    <a:gsLst>
                      <a:gs pos="0">
                        <a:srgbClr val="000000"/>
                      </a:gs>
                      <a:gs pos="53000">
                        <a:srgbClr val="000000"/>
                      </a:gs>
                    </a:gsLst>
                    <a:lin ang="5400000" scaled="0"/>
                  </a:gradFill>
                  <a:effectLst/>
                  <a:uLnTx/>
                  <a:uFillTx/>
                </a:rPr>
                <a:t>REST/ OData</a:t>
              </a:r>
            </a:p>
          </p:txBody>
        </p:sp>
      </p:grpSp>
      <p:sp>
        <p:nvSpPr>
          <p:cNvPr id="150" name="Rectangle 46"/>
          <p:cNvSpPr/>
          <p:nvPr/>
        </p:nvSpPr>
        <p:spPr>
          <a:xfrm>
            <a:off x="10043586" y="1056326"/>
            <a:ext cx="1882002" cy="986218"/>
          </a:xfrm>
          <a:prstGeom prst="rect">
            <a:avLst/>
          </a:prstGeom>
          <a:solidFill>
            <a:srgbClr val="DC3C00"/>
          </a:solidFill>
          <a:ln w="10795" cap="flat" cmpd="sng" algn="ctr">
            <a:noFill/>
            <a:prstDash val="solid"/>
          </a:ln>
          <a:effectLst/>
        </p:spPr>
        <p:txBody>
          <a:bodyPr lIns="119459" tIns="59729" rIns="119459" bIns="59729" rtlCol="0" anchor="t" anchorCtr="0"/>
          <a:lstStyle/>
          <a:p>
            <a:pPr marL="0" marR="0" lvl="0" indent="0" defTabSz="896080" eaLnBrk="1" fontAlgn="auto" latinLnBrk="0" hangingPunct="1">
              <a:lnSpc>
                <a:spcPct val="100000"/>
              </a:lnSpc>
              <a:spcBef>
                <a:spcPts val="0"/>
              </a:spcBef>
              <a:spcAft>
                <a:spcPts val="0"/>
              </a:spcAft>
              <a:buClrTx/>
              <a:buSzTx/>
              <a:buFontTx/>
              <a:buNone/>
              <a:tabLst/>
              <a:defRPr/>
            </a:pPr>
            <a:r>
              <a:rPr kumimoji="0" lang="en-US" sz="4313" b="0" i="0" u="none" strike="noStrike" kern="0" cap="none" spc="0" normalizeH="0" baseline="0" noProof="0" dirty="0" smtClean="0">
                <a:ln>
                  <a:noFill/>
                </a:ln>
                <a:gradFill>
                  <a:gsLst>
                    <a:gs pos="0">
                      <a:srgbClr val="FFFFFF"/>
                    </a:gs>
                    <a:gs pos="53000">
                      <a:srgbClr val="FFFFFF"/>
                    </a:gs>
                  </a:gsLst>
                  <a:lin ang="5400000" scaled="0"/>
                </a:gradFill>
                <a:effectLst/>
                <a:uLnTx/>
                <a:uFillTx/>
                <a:ea typeface="Segoe UI" pitchFamily="34" charset="0"/>
                <a:cs typeface="Segoe UI" pitchFamily="34" charset="0"/>
              </a:rPr>
              <a:t>…</a:t>
            </a:r>
          </a:p>
        </p:txBody>
      </p:sp>
      <p:grpSp>
        <p:nvGrpSpPr>
          <p:cNvPr id="151" name="Group 9"/>
          <p:cNvGrpSpPr/>
          <p:nvPr/>
        </p:nvGrpSpPr>
        <p:grpSpPr>
          <a:xfrm>
            <a:off x="4186105" y="1056326"/>
            <a:ext cx="1882002" cy="986218"/>
            <a:chOff x="4271157" y="1212341"/>
            <a:chExt cx="1920240" cy="1005851"/>
          </a:xfrm>
        </p:grpSpPr>
        <p:sp>
          <p:nvSpPr>
            <p:cNvPr id="152" name="Rectangle 43"/>
            <p:cNvSpPr/>
            <p:nvPr/>
          </p:nvSpPr>
          <p:spPr>
            <a:xfrm>
              <a:off x="4271157" y="1212341"/>
              <a:ext cx="1920240" cy="1005851"/>
            </a:xfrm>
            <a:prstGeom prst="rect">
              <a:avLst/>
            </a:prstGeom>
            <a:solidFill>
              <a:srgbClr val="DC3C00"/>
            </a:solidFill>
            <a:ln w="10795" cap="flat" cmpd="sng" algn="ctr">
              <a:noFill/>
              <a:prstDash val="solid"/>
            </a:ln>
            <a:effectLst/>
          </p:spPr>
          <p:txBody>
            <a:bodyPr lIns="121872" tIns="60936" rIns="121872" bIns="60936" rtlCol="0" anchor="t" anchorCtr="0"/>
            <a:lstStyle/>
            <a:p>
              <a:pPr marL="0" marR="0" lvl="0" indent="0" defTabSz="896080" eaLnBrk="1" fontAlgn="auto" latinLnBrk="0" hangingPunct="1">
                <a:lnSpc>
                  <a:spcPct val="100000"/>
                </a:lnSpc>
                <a:spcBef>
                  <a:spcPts val="0"/>
                </a:spcBef>
                <a:spcAft>
                  <a:spcPts val="0"/>
                </a:spcAft>
                <a:buClrTx/>
                <a:buSzTx/>
                <a:buFontTx/>
                <a:buNone/>
                <a:tabLst/>
                <a:defRPr/>
              </a:pPr>
              <a:r>
                <a:rPr lang="en-US" sz="1568" kern="0" dirty="0" err="1" smtClean="0">
                  <a:gradFill>
                    <a:gsLst>
                      <a:gs pos="0">
                        <a:srgbClr val="FFFFFF"/>
                      </a:gs>
                      <a:gs pos="53000">
                        <a:srgbClr val="FFFFFF"/>
                      </a:gs>
                    </a:gsLst>
                    <a:lin ang="5400000" scaled="0"/>
                  </a:gradFill>
                  <a:ea typeface="Segoe UI" pitchFamily="34" charset="0"/>
                  <a:cs typeface="Segoe UI" pitchFamily="34" charset="0"/>
                </a:rPr>
                <a:t>Búsqueda</a:t>
              </a:r>
              <a:endParaRPr kumimoji="0" lang="en-US" sz="1568" b="0" i="0" u="none" strike="noStrike" kern="0" cap="none" spc="0" normalizeH="0" baseline="0" noProof="0" dirty="0" smtClean="0">
                <a:ln>
                  <a:noFill/>
                </a:ln>
                <a:gradFill>
                  <a:gsLst>
                    <a:gs pos="0">
                      <a:srgbClr val="FFFFFF"/>
                    </a:gs>
                    <a:gs pos="53000">
                      <a:srgbClr val="FFFFFF"/>
                    </a:gs>
                  </a:gsLst>
                  <a:lin ang="5400000" scaled="0"/>
                </a:gradFill>
                <a:effectLst/>
                <a:uLnTx/>
                <a:uFillTx/>
                <a:ea typeface="Segoe UI" pitchFamily="34" charset="0"/>
                <a:cs typeface="Segoe UI" pitchFamily="34" charset="0"/>
              </a:endParaRPr>
            </a:p>
          </p:txBody>
        </p:sp>
        <p:grpSp>
          <p:nvGrpSpPr>
            <p:cNvPr id="153" name="Group 53"/>
            <p:cNvGrpSpPr>
              <a:grpSpLocks noChangeAspect="1"/>
            </p:cNvGrpSpPr>
            <p:nvPr/>
          </p:nvGrpSpPr>
          <p:grpSpPr bwMode="auto">
            <a:xfrm>
              <a:off x="5029676" y="1654260"/>
              <a:ext cx="465565" cy="447436"/>
              <a:chOff x="5627" y="2725"/>
              <a:chExt cx="1284" cy="1234"/>
            </a:xfrm>
            <a:solidFill>
              <a:srgbClr val="FFFFFF"/>
            </a:solidFill>
          </p:grpSpPr>
          <p:sp>
            <p:nvSpPr>
              <p:cNvPr id="15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896259"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smtClean="0">
                  <a:ln>
                    <a:noFill/>
                  </a:ln>
                  <a:solidFill>
                    <a:srgbClr val="FFFFFF"/>
                  </a:solidFill>
                  <a:effectLst/>
                  <a:uLnTx/>
                  <a:uFillTx/>
                </a:endParaRPr>
              </a:p>
            </p:txBody>
          </p:sp>
          <p:sp>
            <p:nvSpPr>
              <p:cNvPr id="15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896259"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smtClean="0">
                  <a:ln>
                    <a:noFill/>
                  </a:ln>
                  <a:solidFill>
                    <a:srgbClr val="FFFFFF"/>
                  </a:solidFill>
                  <a:effectLst/>
                  <a:uLnTx/>
                  <a:uFillTx/>
                </a:endParaRPr>
              </a:p>
            </p:txBody>
          </p:sp>
        </p:grpSp>
      </p:grpSp>
      <p:grpSp>
        <p:nvGrpSpPr>
          <p:cNvPr id="156" name="Group 7"/>
          <p:cNvGrpSpPr/>
          <p:nvPr/>
        </p:nvGrpSpPr>
        <p:grpSpPr>
          <a:xfrm>
            <a:off x="281117" y="1056326"/>
            <a:ext cx="1882002" cy="986218"/>
            <a:chOff x="286829" y="1212341"/>
            <a:chExt cx="1920240" cy="1005851"/>
          </a:xfrm>
        </p:grpSpPr>
        <p:sp>
          <p:nvSpPr>
            <p:cNvPr id="157" name="Rectangle 38"/>
            <p:cNvSpPr/>
            <p:nvPr/>
          </p:nvSpPr>
          <p:spPr>
            <a:xfrm>
              <a:off x="286829" y="1212341"/>
              <a:ext cx="1920240" cy="1005851"/>
            </a:xfrm>
            <a:prstGeom prst="rect">
              <a:avLst/>
            </a:prstGeom>
            <a:solidFill>
              <a:srgbClr val="DC3C00"/>
            </a:solidFill>
            <a:ln w="10795" cap="flat" cmpd="sng" algn="ctr">
              <a:noFill/>
              <a:prstDash val="solid"/>
            </a:ln>
            <a:effectLst/>
          </p:spPr>
          <p:txBody>
            <a:bodyPr lIns="121872" tIns="60936" rIns="121872" bIns="60936" rtlCol="0" anchor="t" anchorCtr="0"/>
            <a:lstStyle/>
            <a:p>
              <a:pPr marL="0" marR="0" lvl="0" indent="0" defTabSz="89608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err="1" smtClean="0">
                  <a:ln>
                    <a:noFill/>
                  </a:ln>
                  <a:gradFill>
                    <a:gsLst>
                      <a:gs pos="0">
                        <a:srgbClr val="FFFFFF"/>
                      </a:gs>
                      <a:gs pos="53000">
                        <a:srgbClr val="FFFFFF"/>
                      </a:gs>
                    </a:gsLst>
                    <a:lin ang="5400000" scaled="0"/>
                  </a:gradFill>
                  <a:effectLst/>
                  <a:uLnTx/>
                  <a:uFillTx/>
                  <a:ea typeface="Segoe UI" pitchFamily="34" charset="0"/>
                  <a:cs typeface="Segoe UI" pitchFamily="34" charset="0"/>
                </a:rPr>
                <a:t>Sitios</a:t>
              </a:r>
              <a:r>
                <a:rPr kumimoji="0" lang="en-US" sz="1568" b="0" i="0" u="none" strike="noStrike" kern="0" cap="none" spc="0" normalizeH="0" baseline="0" noProof="0" dirty="0" smtClean="0">
                  <a:ln>
                    <a:noFill/>
                  </a:ln>
                  <a:gradFill>
                    <a:gsLst>
                      <a:gs pos="0">
                        <a:srgbClr val="FFFFFF"/>
                      </a:gs>
                      <a:gs pos="53000">
                        <a:srgbClr val="FFFFFF"/>
                      </a:gs>
                    </a:gsLst>
                    <a:lin ang="5400000" scaled="0"/>
                  </a:gradFill>
                  <a:effectLst/>
                  <a:uLnTx/>
                  <a:uFillTx/>
                  <a:ea typeface="Segoe UI" pitchFamily="34" charset="0"/>
                  <a:cs typeface="Segoe UI" pitchFamily="34" charset="0"/>
                </a:rPr>
                <a:t>, </a:t>
              </a:r>
              <a:r>
                <a:rPr kumimoji="0" lang="en-US" sz="1568" b="0" i="0" u="none" strike="noStrike" kern="0" cap="none" spc="0" normalizeH="0" baseline="0" noProof="0" dirty="0" err="1" smtClean="0">
                  <a:ln>
                    <a:noFill/>
                  </a:ln>
                  <a:gradFill>
                    <a:gsLst>
                      <a:gs pos="0">
                        <a:srgbClr val="FFFFFF"/>
                      </a:gs>
                      <a:gs pos="53000">
                        <a:srgbClr val="FFFFFF"/>
                      </a:gs>
                    </a:gsLst>
                    <a:lin ang="5400000" scaled="0"/>
                  </a:gradFill>
                  <a:effectLst/>
                  <a:uLnTx/>
                  <a:uFillTx/>
                  <a:ea typeface="Segoe UI" pitchFamily="34" charset="0"/>
                  <a:cs typeface="Segoe UI" pitchFamily="34" charset="0"/>
                </a:rPr>
                <a:t>Listas</a:t>
              </a:r>
              <a:r>
                <a:rPr kumimoji="0" lang="en-US" sz="1568" b="0" i="0" u="none" strike="noStrike" kern="0" cap="none" spc="0" normalizeH="0" baseline="0" noProof="0" dirty="0" smtClean="0">
                  <a:ln>
                    <a:noFill/>
                  </a:ln>
                  <a:gradFill>
                    <a:gsLst>
                      <a:gs pos="0">
                        <a:srgbClr val="FFFFFF"/>
                      </a:gs>
                      <a:gs pos="53000">
                        <a:srgbClr val="FFFFFF"/>
                      </a:gs>
                    </a:gsLst>
                    <a:lin ang="5400000" scaled="0"/>
                  </a:gradFill>
                  <a:effectLst/>
                  <a:uLnTx/>
                  <a:uFillTx/>
                  <a:ea typeface="Segoe UI" pitchFamily="34" charset="0"/>
                  <a:cs typeface="Segoe UI" pitchFamily="34" charset="0"/>
                </a:rPr>
                <a:t> y Bib.</a:t>
              </a:r>
              <a:endParaRPr kumimoji="0" lang="en-US" sz="1568" b="0" i="0" u="none" strike="noStrike" kern="0" cap="none" spc="0" normalizeH="0" baseline="0" noProof="0" dirty="0">
                <a:ln>
                  <a:noFill/>
                </a:ln>
                <a:gradFill>
                  <a:gsLst>
                    <a:gs pos="0">
                      <a:srgbClr val="FFFFFF"/>
                    </a:gs>
                    <a:gs pos="53000">
                      <a:srgbClr val="FFFFFF"/>
                    </a:gs>
                  </a:gsLst>
                  <a:lin ang="5400000" scaled="0"/>
                </a:gradFill>
                <a:effectLst/>
                <a:uLnTx/>
                <a:uFillTx/>
                <a:ea typeface="Segoe UI" pitchFamily="34" charset="0"/>
                <a:cs typeface="Segoe UI" pitchFamily="34" charset="0"/>
              </a:endParaRPr>
            </a:p>
          </p:txBody>
        </p:sp>
        <p:sp>
          <p:nvSpPr>
            <p:cNvPr id="158"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0" tIns="41153" rIns="82305" bIns="41153" numCol="1" anchor="t" anchorCtr="0" compatLnSpc="1">
              <a:prstTxWarp prst="textNoShape">
                <a:avLst/>
              </a:prstTxWarp>
            </a:bodyPr>
            <a:lstStyle/>
            <a:p>
              <a:pPr marL="0" marR="0" lvl="0" indent="0" algn="ctr" defTabSz="8962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gradFill>
                  <a:gsLst>
                    <a:gs pos="0">
                      <a:srgbClr val="FFFFFF"/>
                    </a:gs>
                    <a:gs pos="100000">
                      <a:srgbClr val="FFFFFF"/>
                    </a:gs>
                  </a:gsLst>
                  <a:lin ang="5400000" scaled="0"/>
                </a:gradFill>
                <a:effectLst/>
                <a:uLnTx/>
                <a:uFillTx/>
              </a:endParaRPr>
            </a:p>
          </p:txBody>
        </p:sp>
      </p:grpSp>
      <p:grpSp>
        <p:nvGrpSpPr>
          <p:cNvPr id="159" name="Group 10"/>
          <p:cNvGrpSpPr/>
          <p:nvPr/>
        </p:nvGrpSpPr>
        <p:grpSpPr>
          <a:xfrm>
            <a:off x="6138598" y="1056326"/>
            <a:ext cx="1882002" cy="986218"/>
            <a:chOff x="6263321" y="1212341"/>
            <a:chExt cx="1920240" cy="1005851"/>
          </a:xfrm>
        </p:grpSpPr>
        <p:sp>
          <p:nvSpPr>
            <p:cNvPr id="160" name="Rectangle 44"/>
            <p:cNvSpPr/>
            <p:nvPr/>
          </p:nvSpPr>
          <p:spPr>
            <a:xfrm>
              <a:off x="6263321" y="1212341"/>
              <a:ext cx="1920240" cy="1005851"/>
            </a:xfrm>
            <a:prstGeom prst="rect">
              <a:avLst/>
            </a:prstGeom>
            <a:solidFill>
              <a:srgbClr val="DC3C00"/>
            </a:solidFill>
            <a:ln w="10795" cap="flat" cmpd="sng" algn="ctr">
              <a:noFill/>
              <a:prstDash val="solid"/>
            </a:ln>
            <a:effectLst/>
          </p:spPr>
          <p:txBody>
            <a:bodyPr lIns="121872" tIns="60936" rIns="121872" bIns="60936" rtlCol="0" anchor="t" anchorCtr="0"/>
            <a:lstStyle/>
            <a:p>
              <a:pPr marL="0" marR="0" lvl="0" indent="0" defTabSz="89608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err="1" smtClean="0">
                  <a:ln>
                    <a:noFill/>
                  </a:ln>
                  <a:gradFill>
                    <a:gsLst>
                      <a:gs pos="0">
                        <a:srgbClr val="FFFFFF"/>
                      </a:gs>
                      <a:gs pos="53000">
                        <a:srgbClr val="FFFFFF"/>
                      </a:gs>
                    </a:gsLst>
                    <a:lin ang="5400000" scaled="0"/>
                  </a:gradFill>
                  <a:effectLst/>
                  <a:uLnTx/>
                  <a:uFillTx/>
                  <a:ea typeface="Segoe UI" pitchFamily="34" charset="0"/>
                  <a:cs typeface="Segoe UI" pitchFamily="34" charset="0"/>
                </a:rPr>
                <a:t>Taxonomía</a:t>
              </a:r>
              <a:endParaRPr kumimoji="0" lang="en-US" sz="1568" b="0" i="0" u="none" strike="noStrike" kern="0" cap="none" spc="0" normalizeH="0" baseline="0" noProof="0" dirty="0" smtClean="0">
                <a:ln>
                  <a:noFill/>
                </a:ln>
                <a:gradFill>
                  <a:gsLst>
                    <a:gs pos="0">
                      <a:srgbClr val="FFFFFF"/>
                    </a:gs>
                    <a:gs pos="53000">
                      <a:srgbClr val="FFFFFF"/>
                    </a:gs>
                  </a:gsLst>
                  <a:lin ang="5400000" scaled="0"/>
                </a:gradFill>
                <a:effectLst/>
                <a:uLnTx/>
                <a:uFillTx/>
                <a:ea typeface="Segoe UI" pitchFamily="34" charset="0"/>
                <a:cs typeface="Segoe UI" pitchFamily="34" charset="0"/>
              </a:endParaRPr>
            </a:p>
          </p:txBody>
        </p:sp>
        <p:sp>
          <p:nvSpPr>
            <p:cNvPr id="161"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153" rIns="82305" bIns="41153" numCol="1" anchor="t" anchorCtr="0" compatLnSpc="1">
              <a:prstTxWarp prst="textNoShape">
                <a:avLst/>
              </a:prstTxWarp>
            </a:bodyPr>
            <a:lstStyle/>
            <a:p>
              <a:pPr marL="0" marR="0" lvl="0" indent="0" algn="ctr" defTabSz="8962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gradFill>
                  <a:gsLst>
                    <a:gs pos="0">
                      <a:srgbClr val="FFFFFF"/>
                    </a:gs>
                    <a:gs pos="100000">
                      <a:srgbClr val="FFFFFF"/>
                    </a:gs>
                  </a:gsLst>
                  <a:lin ang="5400000" scaled="0"/>
                </a:gradFill>
                <a:effectLst/>
                <a:uLnTx/>
                <a:uFillTx/>
              </a:endParaRPr>
            </a:p>
          </p:txBody>
        </p:sp>
      </p:grpSp>
      <p:grpSp>
        <p:nvGrpSpPr>
          <p:cNvPr id="162" name="Group 11"/>
          <p:cNvGrpSpPr/>
          <p:nvPr/>
        </p:nvGrpSpPr>
        <p:grpSpPr>
          <a:xfrm>
            <a:off x="8091092" y="1056326"/>
            <a:ext cx="1882002" cy="986218"/>
            <a:chOff x="8255485" y="1212341"/>
            <a:chExt cx="1920240" cy="1005851"/>
          </a:xfrm>
        </p:grpSpPr>
        <p:sp>
          <p:nvSpPr>
            <p:cNvPr id="163" name="Rectangle 45"/>
            <p:cNvSpPr/>
            <p:nvPr/>
          </p:nvSpPr>
          <p:spPr>
            <a:xfrm>
              <a:off x="8255485" y="1212341"/>
              <a:ext cx="1920240" cy="1005851"/>
            </a:xfrm>
            <a:prstGeom prst="rect">
              <a:avLst/>
            </a:prstGeom>
            <a:solidFill>
              <a:srgbClr val="DC3C00"/>
            </a:solidFill>
            <a:ln w="10795" cap="flat" cmpd="sng" algn="ctr">
              <a:noFill/>
              <a:prstDash val="solid"/>
            </a:ln>
            <a:effectLst/>
          </p:spPr>
          <p:txBody>
            <a:bodyPr lIns="121872" tIns="60936" rIns="121872" bIns="60936" rtlCol="0" anchor="t" anchorCtr="0"/>
            <a:lstStyle/>
            <a:p>
              <a:pPr marL="0" marR="0" lvl="0" indent="0" defTabSz="89608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smtClean="0">
                  <a:ln>
                    <a:noFill/>
                  </a:ln>
                  <a:gradFill>
                    <a:gsLst>
                      <a:gs pos="0">
                        <a:srgbClr val="FFFFFF"/>
                      </a:gs>
                      <a:gs pos="53000">
                        <a:srgbClr val="FFFFFF"/>
                      </a:gs>
                    </a:gsLst>
                    <a:lin ang="5400000" scaled="0"/>
                  </a:gradFill>
                  <a:effectLst/>
                  <a:uLnTx/>
                  <a:uFillTx/>
                  <a:ea typeface="Segoe UI" pitchFamily="34" charset="0"/>
                  <a:cs typeface="Segoe UI" pitchFamily="34" charset="0"/>
                </a:rPr>
                <a:t>BCS</a:t>
              </a:r>
            </a:p>
          </p:txBody>
        </p:sp>
        <p:sp>
          <p:nvSpPr>
            <p:cNvPr id="164"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0" tIns="41153" rIns="82305" bIns="41153" numCol="1" anchor="t" anchorCtr="0" compatLnSpc="1">
              <a:prstTxWarp prst="textNoShape">
                <a:avLst/>
              </a:prstTxWarp>
            </a:bodyPr>
            <a:lstStyle/>
            <a:p>
              <a:pPr marL="0" marR="0" lvl="0" indent="0" algn="ctr" defTabSz="8962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gradFill>
                  <a:gsLst>
                    <a:gs pos="0">
                      <a:srgbClr val="FFFFFF"/>
                    </a:gs>
                    <a:gs pos="100000">
                      <a:srgbClr val="FFFFFF"/>
                    </a:gs>
                  </a:gsLst>
                  <a:lin ang="5400000" scaled="0"/>
                </a:gradFill>
                <a:effectLst/>
                <a:uLnTx/>
                <a:uFillTx/>
              </a:endParaRPr>
            </a:p>
          </p:txBody>
        </p:sp>
      </p:grpSp>
      <p:grpSp>
        <p:nvGrpSpPr>
          <p:cNvPr id="165" name="Group 8"/>
          <p:cNvGrpSpPr/>
          <p:nvPr/>
        </p:nvGrpSpPr>
        <p:grpSpPr>
          <a:xfrm>
            <a:off x="2233611" y="1056326"/>
            <a:ext cx="1882002" cy="986218"/>
            <a:chOff x="2278993" y="1212341"/>
            <a:chExt cx="1920240" cy="1005851"/>
          </a:xfrm>
        </p:grpSpPr>
        <p:sp>
          <p:nvSpPr>
            <p:cNvPr id="166" name="Rectangle 42"/>
            <p:cNvSpPr/>
            <p:nvPr/>
          </p:nvSpPr>
          <p:spPr>
            <a:xfrm>
              <a:off x="2278993" y="1212341"/>
              <a:ext cx="1920240" cy="1005851"/>
            </a:xfrm>
            <a:prstGeom prst="rect">
              <a:avLst/>
            </a:prstGeom>
            <a:solidFill>
              <a:srgbClr val="DC3C00"/>
            </a:solidFill>
            <a:ln w="10795" cap="flat" cmpd="sng" algn="ctr">
              <a:noFill/>
              <a:prstDash val="solid"/>
            </a:ln>
            <a:effectLst/>
          </p:spPr>
          <p:txBody>
            <a:bodyPr lIns="121872" tIns="60936" rIns="121872" bIns="60936" rtlCol="0" anchor="t" anchorCtr="0"/>
            <a:lstStyle/>
            <a:p>
              <a:pPr marL="0" marR="0" lvl="0" indent="0" defTabSz="89608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smtClean="0">
                  <a:ln>
                    <a:noFill/>
                  </a:ln>
                  <a:gradFill>
                    <a:gsLst>
                      <a:gs pos="0">
                        <a:srgbClr val="FFFFFF"/>
                      </a:gs>
                      <a:gs pos="53000">
                        <a:srgbClr val="FFFFFF"/>
                      </a:gs>
                    </a:gsLst>
                    <a:lin ang="5400000" scaled="0"/>
                  </a:gradFill>
                  <a:effectLst/>
                  <a:uLnTx/>
                  <a:uFillTx/>
                  <a:ea typeface="Segoe UI" pitchFamily="34" charset="0"/>
                  <a:cs typeface="Segoe UI" pitchFamily="34" charset="0"/>
                </a:rPr>
                <a:t>Workflow</a:t>
              </a:r>
            </a:p>
          </p:txBody>
        </p:sp>
        <p:grpSp>
          <p:nvGrpSpPr>
            <p:cNvPr id="167" name="Group 28"/>
            <p:cNvGrpSpPr/>
            <p:nvPr/>
          </p:nvGrpSpPr>
          <p:grpSpPr bwMode="black">
            <a:xfrm>
              <a:off x="3083269" y="1535182"/>
              <a:ext cx="311688" cy="601337"/>
              <a:chOff x="3360738" y="989012"/>
              <a:chExt cx="746125" cy="1439864"/>
            </a:xfrm>
          </p:grpSpPr>
          <p:sp>
            <p:nvSpPr>
              <p:cNvPr id="168"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marL="0" marR="0" lvl="0" indent="0" algn="ctr" defTabSz="8962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gradFill>
                    <a:gsLst>
                      <a:gs pos="0">
                        <a:srgbClr val="FFFFFF"/>
                      </a:gs>
                      <a:gs pos="100000">
                        <a:srgbClr val="FFFFFF"/>
                      </a:gs>
                    </a:gsLst>
                    <a:lin ang="5400000" scaled="0"/>
                  </a:gradFill>
                  <a:effectLst/>
                  <a:uLnTx/>
                  <a:uFillTx/>
                </a:endParaRPr>
              </a:p>
            </p:txBody>
          </p:sp>
          <p:sp>
            <p:nvSpPr>
              <p:cNvPr id="169"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marL="0" marR="0" lvl="0" indent="0" algn="ctr" defTabSz="8962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gradFill>
                    <a:gsLst>
                      <a:gs pos="0">
                        <a:srgbClr val="FFFFFF"/>
                      </a:gs>
                      <a:gs pos="100000">
                        <a:srgbClr val="FFFFFF"/>
                      </a:gs>
                    </a:gsLst>
                    <a:lin ang="5400000" scaled="0"/>
                  </a:gradFill>
                  <a:effectLst/>
                  <a:uLnTx/>
                  <a:uFillTx/>
                </a:endParaRPr>
              </a:p>
            </p:txBody>
          </p:sp>
          <p:sp>
            <p:nvSpPr>
              <p:cNvPr id="170"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marL="0" marR="0" lvl="0" indent="0" algn="ctr" defTabSz="8962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gradFill>
                    <a:gsLst>
                      <a:gs pos="0">
                        <a:srgbClr val="FFFFFF"/>
                      </a:gs>
                      <a:gs pos="100000">
                        <a:srgbClr val="FFFFFF"/>
                      </a:gs>
                    </a:gsLst>
                    <a:lin ang="5400000" scaled="0"/>
                  </a:gradFill>
                  <a:effectLst/>
                  <a:uLnTx/>
                  <a:uFillTx/>
                </a:endParaRPr>
              </a:p>
            </p:txBody>
          </p:sp>
          <p:sp>
            <p:nvSpPr>
              <p:cNvPr id="171"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marL="0" marR="0" lvl="0" indent="0" algn="ctr" defTabSz="8962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gradFill>
                    <a:gsLst>
                      <a:gs pos="0">
                        <a:srgbClr val="FFFFFF"/>
                      </a:gs>
                      <a:gs pos="100000">
                        <a:srgbClr val="FFFFFF"/>
                      </a:gs>
                    </a:gsLst>
                    <a:lin ang="5400000" scaled="0"/>
                  </a:gradFill>
                  <a:effectLst/>
                  <a:uLnTx/>
                  <a:uFillTx/>
                </a:endParaRPr>
              </a:p>
            </p:txBody>
          </p:sp>
        </p:grpSp>
      </p:grpSp>
    </p:spTree>
    <p:extLst>
      <p:ext uri="{BB962C8B-B14F-4D97-AF65-F5344CB8AC3E}">
        <p14:creationId xmlns:p14="http://schemas.microsoft.com/office/powerpoint/2010/main" val="1458043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156"/>
                                        </p:tgtEl>
                                        <p:attrNameLst>
                                          <p:attrName>style.visibility</p:attrName>
                                        </p:attrNameLst>
                                      </p:cBhvr>
                                      <p:to>
                                        <p:strVal val="visible"/>
                                      </p:to>
                                    </p:set>
                                    <p:animEffect transition="in" filter="fade">
                                      <p:cBhvr>
                                        <p:cTn id="7" dur="200"/>
                                        <p:tgtEl>
                                          <p:spTgt spid="156"/>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156"/>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156"/>
                                        </p:tgtEl>
                                      </p:cBhvr>
                                      <p:by x="80000" y="80000"/>
                                    </p:animScale>
                                  </p:childTnLst>
                                </p:cTn>
                              </p:par>
                              <p:par>
                                <p:cTn id="12" presetID="10" presetClass="entr" presetSubtype="0" fill="hold" nodeType="withEffect">
                                  <p:stCondLst>
                                    <p:cond delay="700"/>
                                  </p:stCondLst>
                                  <p:childTnLst>
                                    <p:set>
                                      <p:cBhvr>
                                        <p:cTn id="13" dur="1" fill="hold">
                                          <p:stCondLst>
                                            <p:cond delay="0"/>
                                          </p:stCondLst>
                                        </p:cTn>
                                        <p:tgtEl>
                                          <p:spTgt spid="165"/>
                                        </p:tgtEl>
                                        <p:attrNameLst>
                                          <p:attrName>style.visibility</p:attrName>
                                        </p:attrNameLst>
                                      </p:cBhvr>
                                      <p:to>
                                        <p:strVal val="visible"/>
                                      </p:to>
                                    </p:set>
                                    <p:animEffect transition="in" filter="fade">
                                      <p:cBhvr>
                                        <p:cTn id="14" dur="200"/>
                                        <p:tgtEl>
                                          <p:spTgt spid="165"/>
                                        </p:tgtEl>
                                      </p:cBhvr>
                                    </p:animEffect>
                                  </p:childTnLst>
                                </p:cTn>
                              </p:par>
                              <p:par>
                                <p:cTn id="15" presetID="63" presetClass="path" presetSubtype="0" decel="100000" fill="hold" nodeType="withEffect">
                                  <p:stCondLst>
                                    <p:cond delay="700"/>
                                  </p:stCondLst>
                                  <p:childTnLst>
                                    <p:animMotion origin="layout" path="M -0.02412 4.2079E-6 L -2.20832E-6 4.2079E-6 " pathEditMode="relative" rAng="0" ptsTypes="AA">
                                      <p:cBhvr>
                                        <p:cTn id="16" dur="200" fill="hold"/>
                                        <p:tgtEl>
                                          <p:spTgt spid="165"/>
                                        </p:tgtEl>
                                        <p:attrNameLst>
                                          <p:attrName>ppt_x</p:attrName>
                                          <p:attrName>ppt_y</p:attrName>
                                        </p:attrNameLst>
                                      </p:cBhvr>
                                      <p:rCtr x="1200" y="0"/>
                                    </p:animMotion>
                                  </p:childTnLst>
                                </p:cTn>
                              </p:par>
                              <p:par>
                                <p:cTn id="17" presetID="6" presetClass="emph" presetSubtype="0" accel="100000" autoRev="1" fill="hold" nodeType="withEffect">
                                  <p:stCondLst>
                                    <p:cond delay="200"/>
                                  </p:stCondLst>
                                  <p:childTnLst>
                                    <p:animScale>
                                      <p:cBhvr>
                                        <p:cTn id="18" dur="400" fill="hold"/>
                                        <p:tgtEl>
                                          <p:spTgt spid="165"/>
                                        </p:tgtEl>
                                      </p:cBhvr>
                                      <p:by x="80000" y="80000"/>
                                    </p:animScale>
                                  </p:childTnLst>
                                </p:cTn>
                              </p:par>
                              <p:par>
                                <p:cTn id="19" presetID="10" presetClass="entr" presetSubtype="0" fill="hold" nodeType="withEffect">
                                  <p:stCondLst>
                                    <p:cond delay="700"/>
                                  </p:stCondLst>
                                  <p:childTnLst>
                                    <p:set>
                                      <p:cBhvr>
                                        <p:cTn id="20" dur="1" fill="hold">
                                          <p:stCondLst>
                                            <p:cond delay="0"/>
                                          </p:stCondLst>
                                        </p:cTn>
                                        <p:tgtEl>
                                          <p:spTgt spid="151"/>
                                        </p:tgtEl>
                                        <p:attrNameLst>
                                          <p:attrName>style.visibility</p:attrName>
                                        </p:attrNameLst>
                                      </p:cBhvr>
                                      <p:to>
                                        <p:strVal val="visible"/>
                                      </p:to>
                                    </p:set>
                                    <p:animEffect transition="in" filter="fade">
                                      <p:cBhvr>
                                        <p:cTn id="21" dur="200"/>
                                        <p:tgtEl>
                                          <p:spTgt spid="151"/>
                                        </p:tgtEl>
                                      </p:cBhvr>
                                    </p:animEffect>
                                  </p:childTnLst>
                                </p:cTn>
                              </p:par>
                              <p:par>
                                <p:cTn id="22" presetID="63" presetClass="path" presetSubtype="0" decel="100000" fill="hold" nodeType="withEffect">
                                  <p:stCondLst>
                                    <p:cond delay="700"/>
                                  </p:stCondLst>
                                  <p:childTnLst>
                                    <p:animMotion origin="layout" path="M -0.02412 4.2079E-6 L -2.20832E-6 4.2079E-6 " pathEditMode="relative" rAng="0" ptsTypes="AA">
                                      <p:cBhvr>
                                        <p:cTn id="23" dur="200" fill="hold"/>
                                        <p:tgtEl>
                                          <p:spTgt spid="151"/>
                                        </p:tgtEl>
                                        <p:attrNameLst>
                                          <p:attrName>ppt_x</p:attrName>
                                          <p:attrName>ppt_y</p:attrName>
                                        </p:attrNameLst>
                                      </p:cBhvr>
                                      <p:rCtr x="1200" y="0"/>
                                    </p:animMotion>
                                  </p:childTnLst>
                                </p:cTn>
                              </p:par>
                              <p:par>
                                <p:cTn id="24" presetID="6" presetClass="emph" presetSubtype="0" accel="100000" autoRev="1" fill="hold" nodeType="withEffect">
                                  <p:stCondLst>
                                    <p:cond delay="200"/>
                                  </p:stCondLst>
                                  <p:childTnLst>
                                    <p:animScale>
                                      <p:cBhvr>
                                        <p:cTn id="25" dur="400" fill="hold"/>
                                        <p:tgtEl>
                                          <p:spTgt spid="151"/>
                                        </p:tgtEl>
                                      </p:cBhvr>
                                      <p:by x="80000" y="80000"/>
                                    </p:animScale>
                                  </p:childTnLst>
                                </p:cTn>
                              </p:par>
                              <p:par>
                                <p:cTn id="26" presetID="10" presetClass="entr" presetSubtype="0" fill="hold" nodeType="withEffect">
                                  <p:stCondLst>
                                    <p:cond delay="700"/>
                                  </p:stCondLst>
                                  <p:childTnLst>
                                    <p:set>
                                      <p:cBhvr>
                                        <p:cTn id="27" dur="1" fill="hold">
                                          <p:stCondLst>
                                            <p:cond delay="0"/>
                                          </p:stCondLst>
                                        </p:cTn>
                                        <p:tgtEl>
                                          <p:spTgt spid="159"/>
                                        </p:tgtEl>
                                        <p:attrNameLst>
                                          <p:attrName>style.visibility</p:attrName>
                                        </p:attrNameLst>
                                      </p:cBhvr>
                                      <p:to>
                                        <p:strVal val="visible"/>
                                      </p:to>
                                    </p:set>
                                    <p:animEffect transition="in" filter="fade">
                                      <p:cBhvr>
                                        <p:cTn id="28" dur="200"/>
                                        <p:tgtEl>
                                          <p:spTgt spid="159"/>
                                        </p:tgtEl>
                                      </p:cBhvr>
                                    </p:animEffect>
                                  </p:childTnLst>
                                </p:cTn>
                              </p:par>
                              <p:par>
                                <p:cTn id="29" presetID="63" presetClass="path" presetSubtype="0" decel="100000" fill="hold" nodeType="withEffect">
                                  <p:stCondLst>
                                    <p:cond delay="700"/>
                                  </p:stCondLst>
                                  <p:childTnLst>
                                    <p:animMotion origin="layout" path="M -0.02412 4.2079E-6 L -2.20832E-6 4.2079E-6 " pathEditMode="relative" rAng="0" ptsTypes="AA">
                                      <p:cBhvr>
                                        <p:cTn id="30" dur="200" fill="hold"/>
                                        <p:tgtEl>
                                          <p:spTgt spid="159"/>
                                        </p:tgtEl>
                                        <p:attrNameLst>
                                          <p:attrName>ppt_x</p:attrName>
                                          <p:attrName>ppt_y</p:attrName>
                                        </p:attrNameLst>
                                      </p:cBhvr>
                                      <p:rCtr x="1200" y="0"/>
                                    </p:animMotion>
                                  </p:childTnLst>
                                </p:cTn>
                              </p:par>
                              <p:par>
                                <p:cTn id="31" presetID="6" presetClass="emph" presetSubtype="0" accel="100000" autoRev="1" fill="hold" nodeType="withEffect">
                                  <p:stCondLst>
                                    <p:cond delay="200"/>
                                  </p:stCondLst>
                                  <p:childTnLst>
                                    <p:animScale>
                                      <p:cBhvr>
                                        <p:cTn id="32" dur="400" fill="hold"/>
                                        <p:tgtEl>
                                          <p:spTgt spid="159"/>
                                        </p:tgtEl>
                                      </p:cBhvr>
                                      <p:by x="80000" y="80000"/>
                                    </p:animScale>
                                  </p:childTnLst>
                                </p:cTn>
                              </p:par>
                              <p:par>
                                <p:cTn id="33" presetID="10" presetClass="entr" presetSubtype="0" fill="hold" nodeType="withEffect">
                                  <p:stCondLst>
                                    <p:cond delay="700"/>
                                  </p:stCondLst>
                                  <p:childTnLst>
                                    <p:set>
                                      <p:cBhvr>
                                        <p:cTn id="34" dur="1" fill="hold">
                                          <p:stCondLst>
                                            <p:cond delay="0"/>
                                          </p:stCondLst>
                                        </p:cTn>
                                        <p:tgtEl>
                                          <p:spTgt spid="162"/>
                                        </p:tgtEl>
                                        <p:attrNameLst>
                                          <p:attrName>style.visibility</p:attrName>
                                        </p:attrNameLst>
                                      </p:cBhvr>
                                      <p:to>
                                        <p:strVal val="visible"/>
                                      </p:to>
                                    </p:set>
                                    <p:animEffect transition="in" filter="fade">
                                      <p:cBhvr>
                                        <p:cTn id="35" dur="200"/>
                                        <p:tgtEl>
                                          <p:spTgt spid="162"/>
                                        </p:tgtEl>
                                      </p:cBhvr>
                                    </p:animEffect>
                                  </p:childTnLst>
                                </p:cTn>
                              </p:par>
                              <p:par>
                                <p:cTn id="36" presetID="63" presetClass="path" presetSubtype="0" decel="100000" fill="hold" nodeType="withEffect">
                                  <p:stCondLst>
                                    <p:cond delay="700"/>
                                  </p:stCondLst>
                                  <p:childTnLst>
                                    <p:animMotion origin="layout" path="M -0.02412 4.2079E-6 L -2.20832E-6 4.2079E-6 " pathEditMode="relative" rAng="0" ptsTypes="AA">
                                      <p:cBhvr>
                                        <p:cTn id="37" dur="200" fill="hold"/>
                                        <p:tgtEl>
                                          <p:spTgt spid="162"/>
                                        </p:tgtEl>
                                        <p:attrNameLst>
                                          <p:attrName>ppt_x</p:attrName>
                                          <p:attrName>ppt_y</p:attrName>
                                        </p:attrNameLst>
                                      </p:cBhvr>
                                      <p:rCtr x="1200" y="0"/>
                                    </p:animMotion>
                                  </p:childTnLst>
                                </p:cTn>
                              </p:par>
                              <p:par>
                                <p:cTn id="38" presetID="6" presetClass="emph" presetSubtype="0" accel="100000" autoRev="1" fill="hold" nodeType="withEffect">
                                  <p:stCondLst>
                                    <p:cond delay="200"/>
                                  </p:stCondLst>
                                  <p:childTnLst>
                                    <p:animScale>
                                      <p:cBhvr>
                                        <p:cTn id="39" dur="400" fill="hold"/>
                                        <p:tgtEl>
                                          <p:spTgt spid="162"/>
                                        </p:tgtEl>
                                      </p:cBhvr>
                                      <p:by x="80000" y="80000"/>
                                    </p:animScale>
                                  </p:childTnLst>
                                </p:cTn>
                              </p:par>
                              <p:par>
                                <p:cTn id="40" presetID="10" presetClass="entr" presetSubtype="0" fill="hold" grpId="0" nodeType="withEffect">
                                  <p:stCondLst>
                                    <p:cond delay="700"/>
                                  </p:stCondLst>
                                  <p:childTnLst>
                                    <p:set>
                                      <p:cBhvr>
                                        <p:cTn id="41" dur="1" fill="hold">
                                          <p:stCondLst>
                                            <p:cond delay="0"/>
                                          </p:stCondLst>
                                        </p:cTn>
                                        <p:tgtEl>
                                          <p:spTgt spid="150"/>
                                        </p:tgtEl>
                                        <p:attrNameLst>
                                          <p:attrName>style.visibility</p:attrName>
                                        </p:attrNameLst>
                                      </p:cBhvr>
                                      <p:to>
                                        <p:strVal val="visible"/>
                                      </p:to>
                                    </p:set>
                                    <p:animEffect transition="in" filter="fade">
                                      <p:cBhvr>
                                        <p:cTn id="42" dur="200"/>
                                        <p:tgtEl>
                                          <p:spTgt spid="150"/>
                                        </p:tgtEl>
                                      </p:cBhvr>
                                    </p:animEffect>
                                  </p:childTnLst>
                                </p:cTn>
                              </p:par>
                              <p:par>
                                <p:cTn id="43" presetID="63" presetClass="path" presetSubtype="0" decel="100000" fill="hold" grpId="1" nodeType="withEffect">
                                  <p:stCondLst>
                                    <p:cond delay="700"/>
                                  </p:stCondLst>
                                  <p:childTnLst>
                                    <p:animMotion origin="layout" path="M -0.02412 4.2079E-6 L -2.20832E-6 4.2079E-6 " pathEditMode="relative" rAng="0" ptsTypes="AA">
                                      <p:cBhvr>
                                        <p:cTn id="44" dur="200" fill="hold"/>
                                        <p:tgtEl>
                                          <p:spTgt spid="150"/>
                                        </p:tgtEl>
                                        <p:attrNameLst>
                                          <p:attrName>ppt_x</p:attrName>
                                          <p:attrName>ppt_y</p:attrName>
                                        </p:attrNameLst>
                                      </p:cBhvr>
                                      <p:rCtr x="1200" y="0"/>
                                    </p:animMotion>
                                  </p:childTnLst>
                                </p:cTn>
                              </p:par>
                              <p:par>
                                <p:cTn id="45" presetID="6" presetClass="emph" presetSubtype="0" accel="100000" autoRev="1" fill="hold" grpId="2" nodeType="withEffect">
                                  <p:stCondLst>
                                    <p:cond delay="200"/>
                                  </p:stCondLst>
                                  <p:childTnLst>
                                    <p:animScale>
                                      <p:cBhvr>
                                        <p:cTn id="46" dur="400" fill="hold"/>
                                        <p:tgtEl>
                                          <p:spTgt spid="150"/>
                                        </p:tgtEl>
                                      </p:cBhvr>
                                      <p:by x="80000" y="80000"/>
                                    </p:animScale>
                                  </p:childTnLst>
                                </p:cTn>
                              </p:par>
                              <p:par>
                                <p:cTn id="47" presetID="2" presetClass="entr" presetSubtype="4" decel="100000" fill="hold" grpId="0" nodeType="withEffect">
                                  <p:stCondLst>
                                    <p:cond delay="1250"/>
                                  </p:stCondLst>
                                  <p:childTnLst>
                                    <p:set>
                                      <p:cBhvr>
                                        <p:cTn id="48" dur="1" fill="hold">
                                          <p:stCondLst>
                                            <p:cond delay="0"/>
                                          </p:stCondLst>
                                        </p:cTn>
                                        <p:tgtEl>
                                          <p:spTgt spid="140"/>
                                        </p:tgtEl>
                                        <p:attrNameLst>
                                          <p:attrName>style.visibility</p:attrName>
                                        </p:attrNameLst>
                                      </p:cBhvr>
                                      <p:to>
                                        <p:strVal val="visible"/>
                                      </p:to>
                                    </p:set>
                                    <p:anim calcmode="lin" valueType="num">
                                      <p:cBhvr additive="base">
                                        <p:cTn id="49" dur="1500" fill="hold"/>
                                        <p:tgtEl>
                                          <p:spTgt spid="140"/>
                                        </p:tgtEl>
                                        <p:attrNameLst>
                                          <p:attrName>ppt_x</p:attrName>
                                        </p:attrNameLst>
                                      </p:cBhvr>
                                      <p:tavLst>
                                        <p:tav tm="0">
                                          <p:val>
                                            <p:strVal val="#ppt_x"/>
                                          </p:val>
                                        </p:tav>
                                        <p:tav tm="100000">
                                          <p:val>
                                            <p:strVal val="#ppt_x"/>
                                          </p:val>
                                        </p:tav>
                                      </p:tavLst>
                                    </p:anim>
                                    <p:anim calcmode="lin" valueType="num">
                                      <p:cBhvr additive="base">
                                        <p:cTn id="50" dur="1500" fill="hold"/>
                                        <p:tgtEl>
                                          <p:spTgt spid="140"/>
                                        </p:tgtEl>
                                        <p:attrNameLst>
                                          <p:attrName>ppt_y</p:attrName>
                                        </p:attrNameLst>
                                      </p:cBhvr>
                                      <p:tavLst>
                                        <p:tav tm="0">
                                          <p:val>
                                            <p:strVal val="1+#ppt_h/2"/>
                                          </p:val>
                                        </p:tav>
                                        <p:tav tm="100000">
                                          <p:val>
                                            <p:strVal val="#ppt_y"/>
                                          </p:val>
                                        </p:tav>
                                      </p:tavLst>
                                    </p:anim>
                                  </p:childTnLst>
                                </p:cTn>
                              </p:par>
                            </p:childTnLst>
                          </p:cTn>
                        </p:par>
                        <p:par>
                          <p:cTn id="51" fill="hold">
                            <p:stCondLst>
                              <p:cond delay="2750"/>
                            </p:stCondLst>
                            <p:childTnLst>
                              <p:par>
                                <p:cTn id="52" presetID="2" presetClass="entr" presetSubtype="4" decel="100000" fill="hold" nodeType="afterEffect">
                                  <p:stCondLst>
                                    <p:cond delay="0"/>
                                  </p:stCondLst>
                                  <p:childTnLst>
                                    <p:set>
                                      <p:cBhvr>
                                        <p:cTn id="53" dur="1" fill="hold">
                                          <p:stCondLst>
                                            <p:cond delay="0"/>
                                          </p:stCondLst>
                                        </p:cTn>
                                        <p:tgtEl>
                                          <p:spTgt spid="141"/>
                                        </p:tgtEl>
                                        <p:attrNameLst>
                                          <p:attrName>style.visibility</p:attrName>
                                        </p:attrNameLst>
                                      </p:cBhvr>
                                      <p:to>
                                        <p:strVal val="visible"/>
                                      </p:to>
                                    </p:set>
                                    <p:anim calcmode="lin" valueType="num">
                                      <p:cBhvr additive="base">
                                        <p:cTn id="54" dur="1000" fill="hold"/>
                                        <p:tgtEl>
                                          <p:spTgt spid="141"/>
                                        </p:tgtEl>
                                        <p:attrNameLst>
                                          <p:attrName>ppt_x</p:attrName>
                                        </p:attrNameLst>
                                      </p:cBhvr>
                                      <p:tavLst>
                                        <p:tav tm="0">
                                          <p:val>
                                            <p:strVal val="#ppt_x"/>
                                          </p:val>
                                        </p:tav>
                                        <p:tav tm="100000">
                                          <p:val>
                                            <p:strVal val="#ppt_x"/>
                                          </p:val>
                                        </p:tav>
                                      </p:tavLst>
                                    </p:anim>
                                    <p:anim calcmode="lin" valueType="num">
                                      <p:cBhvr additive="base">
                                        <p:cTn id="55" dur="1000" fill="hold"/>
                                        <p:tgtEl>
                                          <p:spTgt spid="141"/>
                                        </p:tgtEl>
                                        <p:attrNameLst>
                                          <p:attrName>ppt_y</p:attrName>
                                        </p:attrNameLst>
                                      </p:cBhvr>
                                      <p:tavLst>
                                        <p:tav tm="0">
                                          <p:val>
                                            <p:strVal val="1+#ppt_h/2"/>
                                          </p:val>
                                        </p:tav>
                                        <p:tav tm="100000">
                                          <p:val>
                                            <p:strVal val="#ppt_y"/>
                                          </p:val>
                                        </p:tav>
                                      </p:tavLst>
                                    </p:anim>
                                  </p:childTnLst>
                                </p:cTn>
                              </p:par>
                              <p:par>
                                <p:cTn id="56" presetID="2" presetClass="entr" presetSubtype="4" decel="100000" fill="hold" nodeType="withEffect">
                                  <p:stCondLst>
                                    <p:cond delay="250"/>
                                  </p:stCondLst>
                                  <p:childTnLst>
                                    <p:set>
                                      <p:cBhvr>
                                        <p:cTn id="57" dur="1" fill="hold">
                                          <p:stCondLst>
                                            <p:cond delay="0"/>
                                          </p:stCondLst>
                                        </p:cTn>
                                        <p:tgtEl>
                                          <p:spTgt spid="147"/>
                                        </p:tgtEl>
                                        <p:attrNameLst>
                                          <p:attrName>style.visibility</p:attrName>
                                        </p:attrNameLst>
                                      </p:cBhvr>
                                      <p:to>
                                        <p:strVal val="visible"/>
                                      </p:to>
                                    </p:set>
                                    <p:anim calcmode="lin" valueType="num">
                                      <p:cBhvr additive="base">
                                        <p:cTn id="58" dur="1000" fill="hold"/>
                                        <p:tgtEl>
                                          <p:spTgt spid="147"/>
                                        </p:tgtEl>
                                        <p:attrNameLst>
                                          <p:attrName>ppt_x</p:attrName>
                                        </p:attrNameLst>
                                      </p:cBhvr>
                                      <p:tavLst>
                                        <p:tav tm="0">
                                          <p:val>
                                            <p:strVal val="#ppt_x"/>
                                          </p:val>
                                        </p:tav>
                                        <p:tav tm="100000">
                                          <p:val>
                                            <p:strVal val="#ppt_x"/>
                                          </p:val>
                                        </p:tav>
                                      </p:tavLst>
                                    </p:anim>
                                    <p:anim calcmode="lin" valueType="num">
                                      <p:cBhvr additive="base">
                                        <p:cTn id="59" dur="1000" fill="hold"/>
                                        <p:tgtEl>
                                          <p:spTgt spid="147"/>
                                        </p:tgtEl>
                                        <p:attrNameLst>
                                          <p:attrName>ppt_y</p:attrName>
                                        </p:attrNameLst>
                                      </p:cBhvr>
                                      <p:tavLst>
                                        <p:tav tm="0">
                                          <p:val>
                                            <p:strVal val="1+#ppt_h/2"/>
                                          </p:val>
                                        </p:tav>
                                        <p:tav tm="100000">
                                          <p:val>
                                            <p:strVal val="#ppt_y"/>
                                          </p:val>
                                        </p:tav>
                                      </p:tavLst>
                                    </p:anim>
                                  </p:childTnLst>
                                </p:cTn>
                              </p:par>
                            </p:childTnLst>
                          </p:cTn>
                        </p:par>
                        <p:par>
                          <p:cTn id="60" fill="hold">
                            <p:stCondLst>
                              <p:cond delay="4000"/>
                            </p:stCondLst>
                            <p:childTnLst>
                              <p:par>
                                <p:cTn id="61" presetID="2" presetClass="entr" presetSubtype="4" decel="100000" fill="hold" grpId="0" nodeType="afterEffect">
                                  <p:stCondLst>
                                    <p:cond delay="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1000" fill="hold"/>
                                        <p:tgtEl>
                                          <p:spTgt spid="139"/>
                                        </p:tgtEl>
                                        <p:attrNameLst>
                                          <p:attrName>ppt_x</p:attrName>
                                        </p:attrNameLst>
                                      </p:cBhvr>
                                      <p:tavLst>
                                        <p:tav tm="0">
                                          <p:val>
                                            <p:strVal val="#ppt_x"/>
                                          </p:val>
                                        </p:tav>
                                        <p:tav tm="100000">
                                          <p:val>
                                            <p:strVal val="#ppt_x"/>
                                          </p:val>
                                        </p:tav>
                                      </p:tavLst>
                                    </p:anim>
                                    <p:anim calcmode="lin" valueType="num">
                                      <p:cBhvr additive="base">
                                        <p:cTn id="64" dur="1000" fill="hold"/>
                                        <p:tgtEl>
                                          <p:spTgt spid="1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140" grpId="0" animBg="1"/>
      <p:bldP spid="150" grpId="0" animBg="1"/>
      <p:bldP spid="150" grpId="1" animBg="1"/>
      <p:bldP spid="150"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 dirty="0" smtClean="0"/>
              <a:t>_API – El poder está en tus manos</a:t>
            </a:r>
            <a:endParaRPr lang="es-ES" dirty="0"/>
          </a:p>
        </p:txBody>
      </p:sp>
      <p:sp>
        <p:nvSpPr>
          <p:cNvPr id="48" name="TextBox 14"/>
          <p:cNvSpPr txBox="1"/>
          <p:nvPr/>
        </p:nvSpPr>
        <p:spPr>
          <a:xfrm>
            <a:off x="2124152" y="1395437"/>
            <a:ext cx="2163535" cy="1200329"/>
          </a:xfrm>
          <a:prstGeom prst="rect">
            <a:avLst/>
          </a:prstGeom>
          <a:noFill/>
        </p:spPr>
        <p:txBody>
          <a:bodyPr wrap="square" lIns="0" tIns="0" rIns="0" bIns="0" rtlCol="0">
            <a:spAutoFit/>
          </a:bodyPr>
          <a:lstStyle/>
          <a:p>
            <a:pPr defTabSz="514355">
              <a:defRPr/>
            </a:pPr>
            <a:r>
              <a:rPr lang="en-US" sz="7800" kern="0" dirty="0">
                <a:solidFill>
                  <a:srgbClr val="0072C6"/>
                </a:solidFill>
                <a:latin typeface="Calibri"/>
              </a:rPr>
              <a:t>_API</a:t>
            </a:r>
          </a:p>
        </p:txBody>
      </p:sp>
      <p:sp>
        <p:nvSpPr>
          <p:cNvPr id="49" name="TextBox 15"/>
          <p:cNvSpPr txBox="1"/>
          <p:nvPr/>
        </p:nvSpPr>
        <p:spPr>
          <a:xfrm>
            <a:off x="343314" y="1100126"/>
            <a:ext cx="2928687" cy="246221"/>
          </a:xfrm>
          <a:prstGeom prst="rect">
            <a:avLst/>
          </a:prstGeom>
          <a:noFill/>
          <a:ln>
            <a:noFill/>
          </a:ln>
        </p:spPr>
        <p:txBody>
          <a:bodyPr wrap="none" lIns="0" tIns="0" rIns="0" bIns="0" rtlCol="0">
            <a:spAutoFit/>
            <a:scene3d>
              <a:camera prst="orthographicFront">
                <a:rot lat="0" lon="0" rev="0"/>
              </a:camera>
              <a:lightRig rig="glow" dir="t">
                <a:rot lat="0" lon="0" rev="3600000"/>
              </a:lightRig>
            </a:scene3d>
            <a:sp3d prstMaterial="softEdge">
              <a:contourClr>
                <a:schemeClr val="accent4">
                  <a:alpha val="95000"/>
                </a:schemeClr>
              </a:contourClr>
            </a:sp3d>
          </a:bodyPr>
          <a:lstStyle/>
          <a:p>
            <a:pPr defTabSz="514355">
              <a:defRPr/>
            </a:pPr>
            <a:r>
              <a:rPr lang="en-US" sz="1600" b="1" kern="0" dirty="0">
                <a:ln>
                  <a:prstDash val="solid"/>
                </a:ln>
                <a:solidFill>
                  <a:srgbClr val="0072C6"/>
                </a:solidFill>
                <a:latin typeface="Calibri"/>
              </a:rPr>
              <a:t>Client/Server/Mobile Symmetrical</a:t>
            </a:r>
          </a:p>
        </p:txBody>
      </p:sp>
      <p:sp>
        <p:nvSpPr>
          <p:cNvPr id="50" name="TextBox 16"/>
          <p:cNvSpPr txBox="1"/>
          <p:nvPr/>
        </p:nvSpPr>
        <p:spPr>
          <a:xfrm>
            <a:off x="3804636" y="951099"/>
            <a:ext cx="1287212" cy="246221"/>
          </a:xfrm>
          <a:prstGeom prst="rect">
            <a:avLst/>
          </a:prstGeom>
          <a:noFill/>
          <a:ln>
            <a:noFill/>
          </a:ln>
        </p:spPr>
        <p:txBody>
          <a:bodyPr wrap="none" lIns="0" tIns="0" rIns="0" bIns="0" rtlCol="0">
            <a:spAutoFit/>
            <a:scene3d>
              <a:camera prst="orthographicFront">
                <a:rot lat="0" lon="0" rev="0"/>
              </a:camera>
              <a:lightRig rig="glow" dir="t">
                <a:rot lat="0" lon="0" rev="3600000"/>
              </a:lightRig>
            </a:scene3d>
            <a:sp3d prstMaterial="softEdge">
              <a:contourClr>
                <a:schemeClr val="accent4">
                  <a:alpha val="95000"/>
                </a:schemeClr>
              </a:contourClr>
            </a:sp3d>
          </a:bodyPr>
          <a:lstStyle/>
          <a:p>
            <a:pPr defTabSz="514355">
              <a:defRPr/>
            </a:pPr>
            <a:r>
              <a:rPr lang="en-US" sz="1600" b="1" kern="0" dirty="0" err="1">
                <a:ln>
                  <a:prstDash val="solid"/>
                </a:ln>
                <a:solidFill>
                  <a:srgbClr val="0072C6"/>
                </a:solidFill>
                <a:latin typeface="Calibri"/>
              </a:rPr>
              <a:t>OAuth</a:t>
            </a:r>
            <a:r>
              <a:rPr lang="en-US" sz="1600" b="1" kern="0" dirty="0">
                <a:ln>
                  <a:prstDash val="solid"/>
                </a:ln>
                <a:solidFill>
                  <a:srgbClr val="0072C6"/>
                </a:solidFill>
                <a:latin typeface="Calibri"/>
              </a:rPr>
              <a:t> Enabled</a:t>
            </a:r>
          </a:p>
        </p:txBody>
      </p:sp>
      <p:sp>
        <p:nvSpPr>
          <p:cNvPr id="51" name="TextBox 17"/>
          <p:cNvSpPr txBox="1"/>
          <p:nvPr/>
        </p:nvSpPr>
        <p:spPr>
          <a:xfrm>
            <a:off x="5175552" y="1150621"/>
            <a:ext cx="1069203" cy="246221"/>
          </a:xfrm>
          <a:prstGeom prst="rect">
            <a:avLst/>
          </a:prstGeom>
          <a:noFill/>
          <a:ln>
            <a:noFill/>
          </a:ln>
        </p:spPr>
        <p:txBody>
          <a:bodyPr wrap="none" lIns="0" tIns="0" rIns="0" bIns="0" rtlCol="0">
            <a:spAutoFit/>
            <a:scene3d>
              <a:camera prst="orthographicFront">
                <a:rot lat="0" lon="0" rev="0"/>
              </a:camera>
              <a:lightRig rig="glow" dir="t">
                <a:rot lat="0" lon="0" rev="3600000"/>
              </a:lightRig>
            </a:scene3d>
            <a:sp3d prstMaterial="softEdge">
              <a:contourClr>
                <a:schemeClr val="accent4">
                  <a:alpha val="95000"/>
                </a:schemeClr>
              </a:contourClr>
            </a:sp3d>
          </a:bodyPr>
          <a:lstStyle/>
          <a:p>
            <a:pPr defTabSz="514355">
              <a:defRPr/>
            </a:pPr>
            <a:r>
              <a:rPr lang="en-US" sz="1600" b="1" kern="0" dirty="0">
                <a:ln>
                  <a:noFill/>
                  <a:prstDash val="solid"/>
                </a:ln>
                <a:solidFill>
                  <a:srgbClr val="0072C6"/>
                </a:solidFill>
                <a:latin typeface="Calibri"/>
              </a:rPr>
              <a:t>600+ Classes</a:t>
            </a:r>
          </a:p>
        </p:txBody>
      </p:sp>
      <p:sp>
        <p:nvSpPr>
          <p:cNvPr id="52" name="TextBox 18"/>
          <p:cNvSpPr txBox="1"/>
          <p:nvPr/>
        </p:nvSpPr>
        <p:spPr>
          <a:xfrm>
            <a:off x="4287686" y="1951340"/>
            <a:ext cx="2341988" cy="246221"/>
          </a:xfrm>
          <a:prstGeom prst="rect">
            <a:avLst/>
          </a:prstGeom>
          <a:noFill/>
          <a:ln>
            <a:noFill/>
          </a:ln>
        </p:spPr>
        <p:txBody>
          <a:bodyPr wrap="none" lIns="0" tIns="0" rIns="0" bIns="0" rtlCol="0">
            <a:spAutoFit/>
            <a:scene3d>
              <a:camera prst="orthographicFront">
                <a:rot lat="0" lon="0" rev="0"/>
              </a:camera>
              <a:lightRig rig="glow" dir="t">
                <a:rot lat="0" lon="0" rev="3600000"/>
              </a:lightRig>
            </a:scene3d>
            <a:sp3d prstMaterial="softEdge">
              <a:contourClr>
                <a:schemeClr val="accent4">
                  <a:alpha val="95000"/>
                </a:schemeClr>
              </a:contourClr>
            </a:sp3d>
          </a:bodyPr>
          <a:lstStyle/>
          <a:p>
            <a:pPr defTabSz="514355">
              <a:defRPr/>
            </a:pPr>
            <a:r>
              <a:rPr lang="en-US" sz="1600" b="1" kern="0" dirty="0">
                <a:ln>
                  <a:prstDash val="solid"/>
                </a:ln>
                <a:solidFill>
                  <a:srgbClr val="0072C6"/>
                </a:solidFill>
                <a:latin typeface="Calibri"/>
              </a:rPr>
              <a:t>Declarative, Remote Events</a:t>
            </a:r>
          </a:p>
        </p:txBody>
      </p:sp>
      <p:sp>
        <p:nvSpPr>
          <p:cNvPr id="53" name="TextBox 19"/>
          <p:cNvSpPr txBox="1"/>
          <p:nvPr/>
        </p:nvSpPr>
        <p:spPr>
          <a:xfrm>
            <a:off x="343314" y="2182958"/>
            <a:ext cx="1117294" cy="246221"/>
          </a:xfrm>
          <a:prstGeom prst="rect">
            <a:avLst/>
          </a:prstGeom>
          <a:noFill/>
          <a:ln>
            <a:noFill/>
          </a:ln>
        </p:spPr>
        <p:txBody>
          <a:bodyPr wrap="none" lIns="0" tIns="0" rIns="0" bIns="0" rtlCol="0">
            <a:spAutoFit/>
            <a:scene3d>
              <a:camera prst="orthographicFront">
                <a:rot lat="0" lon="0" rev="0"/>
              </a:camera>
              <a:lightRig rig="glow" dir="t">
                <a:rot lat="0" lon="0" rev="3600000"/>
              </a:lightRig>
            </a:scene3d>
            <a:sp3d prstMaterial="softEdge">
              <a:contourClr>
                <a:schemeClr val="accent4">
                  <a:alpha val="95000"/>
                </a:schemeClr>
              </a:contourClr>
            </a:sp3d>
          </a:bodyPr>
          <a:lstStyle/>
          <a:p>
            <a:pPr defTabSz="514355">
              <a:defRPr/>
            </a:pPr>
            <a:r>
              <a:rPr lang="en-US" sz="1600" b="1" kern="0" dirty="0">
                <a:ln>
                  <a:prstDash val="solid"/>
                </a:ln>
                <a:solidFill>
                  <a:srgbClr val="0072C6"/>
                </a:solidFill>
                <a:latin typeface="Calibri"/>
              </a:rPr>
              <a:t>Fully Remote</a:t>
            </a:r>
          </a:p>
        </p:txBody>
      </p:sp>
      <p:sp>
        <p:nvSpPr>
          <p:cNvPr id="54" name="TextBox 20"/>
          <p:cNvSpPr txBox="1"/>
          <p:nvPr/>
        </p:nvSpPr>
        <p:spPr>
          <a:xfrm>
            <a:off x="5202085" y="2883751"/>
            <a:ext cx="1332096" cy="246221"/>
          </a:xfrm>
          <a:prstGeom prst="rect">
            <a:avLst/>
          </a:prstGeom>
          <a:noFill/>
          <a:ln>
            <a:noFill/>
          </a:ln>
        </p:spPr>
        <p:txBody>
          <a:bodyPr wrap="none" lIns="0" tIns="0" rIns="0" bIns="0" rtlCol="0">
            <a:spAutoFit/>
            <a:scene3d>
              <a:camera prst="orthographicFront">
                <a:rot lat="0" lon="0" rev="0"/>
              </a:camera>
              <a:lightRig rig="glow" dir="t">
                <a:rot lat="0" lon="0" rev="3600000"/>
              </a:lightRig>
            </a:scene3d>
            <a:sp3d prstMaterial="softEdge">
              <a:contourClr>
                <a:schemeClr val="accent4">
                  <a:alpha val="95000"/>
                </a:schemeClr>
              </a:contourClr>
            </a:sp3d>
          </a:bodyPr>
          <a:lstStyle/>
          <a:p>
            <a:pPr defTabSz="514355">
              <a:defRPr/>
            </a:pPr>
            <a:r>
              <a:rPr lang="en-US" sz="1600" b="1" kern="0" dirty="0">
                <a:ln>
                  <a:prstDash val="solid"/>
                </a:ln>
                <a:solidFill>
                  <a:srgbClr val="0072C6"/>
                </a:solidFill>
                <a:latin typeface="Calibri"/>
              </a:rPr>
              <a:t>3000+ Methods</a:t>
            </a:r>
          </a:p>
        </p:txBody>
      </p:sp>
      <p:sp>
        <p:nvSpPr>
          <p:cNvPr id="55" name="TextBox 21"/>
          <p:cNvSpPr txBox="1"/>
          <p:nvPr/>
        </p:nvSpPr>
        <p:spPr>
          <a:xfrm>
            <a:off x="3538657" y="2883751"/>
            <a:ext cx="541815" cy="246221"/>
          </a:xfrm>
          <a:prstGeom prst="rect">
            <a:avLst/>
          </a:prstGeom>
          <a:noFill/>
          <a:ln>
            <a:noFill/>
          </a:ln>
        </p:spPr>
        <p:txBody>
          <a:bodyPr wrap="none" lIns="0" tIns="0" rIns="0" bIns="0" rtlCol="0">
            <a:spAutoFit/>
            <a:scene3d>
              <a:camera prst="orthographicFront">
                <a:rot lat="0" lon="0" rev="0"/>
              </a:camera>
              <a:lightRig rig="glow" dir="t">
                <a:rot lat="0" lon="0" rev="3600000"/>
              </a:lightRig>
            </a:scene3d>
            <a:sp3d prstMaterial="softEdge">
              <a:contourClr>
                <a:schemeClr val="accent4">
                  <a:alpha val="95000"/>
                </a:schemeClr>
              </a:contourClr>
            </a:sp3d>
          </a:bodyPr>
          <a:lstStyle/>
          <a:p>
            <a:pPr defTabSz="514355">
              <a:defRPr/>
            </a:pPr>
            <a:r>
              <a:rPr lang="en-US" sz="1600" b="1" kern="0" dirty="0" err="1">
                <a:ln>
                  <a:prstDash val="solid"/>
                </a:ln>
                <a:solidFill>
                  <a:srgbClr val="0072C6"/>
                </a:solidFill>
                <a:latin typeface="Calibri"/>
              </a:rPr>
              <a:t>OData</a:t>
            </a:r>
            <a:endParaRPr lang="en-US" sz="1600" b="1" kern="0" dirty="0">
              <a:ln>
                <a:prstDash val="solid"/>
              </a:ln>
              <a:solidFill>
                <a:srgbClr val="0072C6"/>
              </a:solidFill>
              <a:latin typeface="Calibri"/>
            </a:endParaRPr>
          </a:p>
        </p:txBody>
      </p:sp>
      <p:sp>
        <p:nvSpPr>
          <p:cNvPr id="56" name="TextBox 22"/>
          <p:cNvSpPr txBox="1"/>
          <p:nvPr/>
        </p:nvSpPr>
        <p:spPr>
          <a:xfrm>
            <a:off x="616479" y="2828910"/>
            <a:ext cx="1606209" cy="246221"/>
          </a:xfrm>
          <a:prstGeom prst="rect">
            <a:avLst/>
          </a:prstGeom>
          <a:noFill/>
          <a:ln>
            <a:noFill/>
          </a:ln>
        </p:spPr>
        <p:txBody>
          <a:bodyPr wrap="none" lIns="0" tIns="0" rIns="0" bIns="0" rtlCol="0">
            <a:spAutoFit/>
            <a:scene3d>
              <a:camera prst="orthographicFront">
                <a:rot lat="0" lon="0" rev="0"/>
              </a:camera>
              <a:lightRig rig="glow" dir="t">
                <a:rot lat="0" lon="0" rev="3600000"/>
              </a:lightRig>
            </a:scene3d>
            <a:sp3d prstMaterial="softEdge">
              <a:contourClr>
                <a:schemeClr val="accent4">
                  <a:alpha val="95000"/>
                </a:schemeClr>
              </a:contourClr>
            </a:sp3d>
          </a:bodyPr>
          <a:lstStyle/>
          <a:p>
            <a:pPr defTabSz="514355">
              <a:defRPr/>
            </a:pPr>
            <a:r>
              <a:rPr lang="en-US" sz="1600" b="1" kern="0" dirty="0">
                <a:ln>
                  <a:prstDash val="solid"/>
                </a:ln>
                <a:solidFill>
                  <a:srgbClr val="0072C6"/>
                </a:solidFill>
                <a:latin typeface="Calibri"/>
              </a:rPr>
              <a:t>j</a:t>
            </a:r>
            <a:r>
              <a:rPr lang="en-US" sz="1600" b="1" kern="0" dirty="0" smtClean="0">
                <a:ln>
                  <a:prstDash val="solid"/>
                </a:ln>
                <a:solidFill>
                  <a:srgbClr val="0072C6"/>
                </a:solidFill>
                <a:latin typeface="Calibri"/>
              </a:rPr>
              <a:t>Query </a:t>
            </a:r>
            <a:r>
              <a:rPr lang="en-US" sz="1600" b="1" kern="0" dirty="0">
                <a:ln>
                  <a:prstDash val="solid"/>
                </a:ln>
                <a:solidFill>
                  <a:srgbClr val="0072C6"/>
                </a:solidFill>
                <a:latin typeface="Calibri"/>
              </a:rPr>
              <a:t>Compatible</a:t>
            </a:r>
          </a:p>
        </p:txBody>
      </p:sp>
      <p:sp>
        <p:nvSpPr>
          <p:cNvPr id="57" name="TextBox 23"/>
          <p:cNvSpPr txBox="1"/>
          <p:nvPr/>
        </p:nvSpPr>
        <p:spPr>
          <a:xfrm>
            <a:off x="2458118" y="3390163"/>
            <a:ext cx="2154436" cy="246221"/>
          </a:xfrm>
          <a:prstGeom prst="rect">
            <a:avLst/>
          </a:prstGeom>
          <a:noFill/>
          <a:ln>
            <a:noFill/>
          </a:ln>
        </p:spPr>
        <p:txBody>
          <a:bodyPr wrap="none" lIns="0" tIns="0" rIns="0" bIns="0" rtlCol="0">
            <a:spAutoFit/>
            <a:scene3d>
              <a:camera prst="orthographicFront">
                <a:rot lat="0" lon="0" rev="0"/>
              </a:camera>
              <a:lightRig rig="glow" dir="t">
                <a:rot lat="0" lon="0" rev="3600000"/>
              </a:lightRig>
            </a:scene3d>
            <a:sp3d prstMaterial="softEdge">
              <a:contourClr>
                <a:schemeClr val="accent4">
                  <a:alpha val="95000"/>
                </a:schemeClr>
              </a:contourClr>
            </a:sp3d>
          </a:bodyPr>
          <a:lstStyle/>
          <a:p>
            <a:pPr defTabSz="514355">
              <a:defRPr/>
            </a:pPr>
            <a:r>
              <a:rPr lang="en-US" sz="1600" b="1" kern="0" dirty="0">
                <a:ln>
                  <a:prstDash val="solid"/>
                </a:ln>
                <a:solidFill>
                  <a:srgbClr val="0072C6"/>
                </a:solidFill>
                <a:latin typeface="Calibri"/>
              </a:rPr>
              <a:t>Private and Public Clouds</a:t>
            </a:r>
          </a:p>
        </p:txBody>
      </p:sp>
      <p:sp>
        <p:nvSpPr>
          <p:cNvPr id="58" name="TextBox 24"/>
          <p:cNvSpPr txBox="1"/>
          <p:nvPr/>
        </p:nvSpPr>
        <p:spPr>
          <a:xfrm>
            <a:off x="6508057" y="1508914"/>
            <a:ext cx="439223" cy="246221"/>
          </a:xfrm>
          <a:prstGeom prst="rect">
            <a:avLst/>
          </a:prstGeom>
          <a:noFill/>
          <a:ln>
            <a:noFill/>
          </a:ln>
        </p:spPr>
        <p:txBody>
          <a:bodyPr wrap="none" lIns="0" tIns="0" rIns="0" bIns="0" rtlCol="0">
            <a:spAutoFit/>
            <a:scene3d>
              <a:camera prst="orthographicFront">
                <a:rot lat="0" lon="0" rev="0"/>
              </a:camera>
              <a:lightRig rig="glow" dir="t">
                <a:rot lat="0" lon="0" rev="3600000"/>
              </a:lightRig>
            </a:scene3d>
            <a:sp3d prstMaterial="softEdge">
              <a:contourClr>
                <a:schemeClr val="accent4">
                  <a:alpha val="95000"/>
                </a:schemeClr>
              </a:contourClr>
            </a:sp3d>
          </a:bodyPr>
          <a:lstStyle/>
          <a:p>
            <a:pPr defTabSz="514355">
              <a:defRPr/>
            </a:pPr>
            <a:r>
              <a:rPr lang="en-US" sz="1600" b="1" kern="0" dirty="0">
                <a:ln>
                  <a:prstDash val="solid"/>
                </a:ln>
                <a:solidFill>
                  <a:srgbClr val="0072C6"/>
                </a:solidFill>
                <a:latin typeface="Calibri"/>
              </a:rPr>
              <a:t>JSON</a:t>
            </a:r>
          </a:p>
        </p:txBody>
      </p:sp>
      <p:graphicFrame>
        <p:nvGraphicFramePr>
          <p:cNvPr id="59" name="Diagram 3"/>
          <p:cNvGraphicFramePr/>
          <p:nvPr>
            <p:extLst>
              <p:ext uri="{D42A27DB-BD31-4B8C-83A1-F6EECF244321}">
                <p14:modId xmlns:p14="http://schemas.microsoft.com/office/powerpoint/2010/main" val="1650008196"/>
              </p:ext>
            </p:extLst>
          </p:nvPr>
        </p:nvGraphicFramePr>
        <p:xfrm>
          <a:off x="3322801" y="3329647"/>
          <a:ext cx="4888316" cy="3391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0" name="Diagram 5"/>
          <p:cNvGraphicFramePr/>
          <p:nvPr>
            <p:extLst>
              <p:ext uri="{D42A27DB-BD31-4B8C-83A1-F6EECF244321}">
                <p14:modId xmlns:p14="http://schemas.microsoft.com/office/powerpoint/2010/main" val="3598761106"/>
              </p:ext>
            </p:extLst>
          </p:nvPr>
        </p:nvGraphicFramePr>
        <p:xfrm>
          <a:off x="7127246" y="3332303"/>
          <a:ext cx="4888316" cy="33910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52446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down)">
                                      <p:cBhvr>
                                        <p:cTn id="39" dur="580">
                                          <p:stCondLst>
                                            <p:cond delay="0"/>
                                          </p:stCondLst>
                                        </p:cTn>
                                        <p:tgtEl>
                                          <p:spTgt spid="59"/>
                                        </p:tgtEl>
                                      </p:cBhvr>
                                    </p:animEffect>
                                    <p:anim calcmode="lin" valueType="num">
                                      <p:cBhvr>
                                        <p:cTn id="40" dur="1822"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5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5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59"/>
                                        </p:tgtEl>
                                        <p:attrNameLst>
                                          <p:attrName>ppt_y</p:attrName>
                                        </p:attrNameLst>
                                      </p:cBhvr>
                                      <p:tavLst>
                                        <p:tav tm="0" fmla="#ppt_y-sin(pi*$)/81">
                                          <p:val>
                                            <p:fltVal val="0"/>
                                          </p:val>
                                        </p:tav>
                                        <p:tav tm="100000">
                                          <p:val>
                                            <p:fltVal val="1"/>
                                          </p:val>
                                        </p:tav>
                                      </p:tavLst>
                                    </p:anim>
                                    <p:animScale>
                                      <p:cBhvr>
                                        <p:cTn id="45" dur="26">
                                          <p:stCondLst>
                                            <p:cond delay="650"/>
                                          </p:stCondLst>
                                        </p:cTn>
                                        <p:tgtEl>
                                          <p:spTgt spid="59"/>
                                        </p:tgtEl>
                                      </p:cBhvr>
                                      <p:to x="100000" y="60000"/>
                                    </p:animScale>
                                    <p:animScale>
                                      <p:cBhvr>
                                        <p:cTn id="46" dur="166" decel="50000">
                                          <p:stCondLst>
                                            <p:cond delay="676"/>
                                          </p:stCondLst>
                                        </p:cTn>
                                        <p:tgtEl>
                                          <p:spTgt spid="59"/>
                                        </p:tgtEl>
                                      </p:cBhvr>
                                      <p:to x="100000" y="100000"/>
                                    </p:animScale>
                                    <p:animScale>
                                      <p:cBhvr>
                                        <p:cTn id="47" dur="26">
                                          <p:stCondLst>
                                            <p:cond delay="1312"/>
                                          </p:stCondLst>
                                        </p:cTn>
                                        <p:tgtEl>
                                          <p:spTgt spid="59"/>
                                        </p:tgtEl>
                                      </p:cBhvr>
                                      <p:to x="100000" y="80000"/>
                                    </p:animScale>
                                    <p:animScale>
                                      <p:cBhvr>
                                        <p:cTn id="48" dur="166" decel="50000">
                                          <p:stCondLst>
                                            <p:cond delay="1338"/>
                                          </p:stCondLst>
                                        </p:cTn>
                                        <p:tgtEl>
                                          <p:spTgt spid="59"/>
                                        </p:tgtEl>
                                      </p:cBhvr>
                                      <p:to x="100000" y="100000"/>
                                    </p:animScale>
                                    <p:animScale>
                                      <p:cBhvr>
                                        <p:cTn id="49" dur="26">
                                          <p:stCondLst>
                                            <p:cond delay="1642"/>
                                          </p:stCondLst>
                                        </p:cTn>
                                        <p:tgtEl>
                                          <p:spTgt spid="59"/>
                                        </p:tgtEl>
                                      </p:cBhvr>
                                      <p:to x="100000" y="90000"/>
                                    </p:animScale>
                                    <p:animScale>
                                      <p:cBhvr>
                                        <p:cTn id="50" dur="166" decel="50000">
                                          <p:stCondLst>
                                            <p:cond delay="1668"/>
                                          </p:stCondLst>
                                        </p:cTn>
                                        <p:tgtEl>
                                          <p:spTgt spid="59"/>
                                        </p:tgtEl>
                                      </p:cBhvr>
                                      <p:to x="100000" y="100000"/>
                                    </p:animScale>
                                    <p:animScale>
                                      <p:cBhvr>
                                        <p:cTn id="51" dur="26">
                                          <p:stCondLst>
                                            <p:cond delay="1808"/>
                                          </p:stCondLst>
                                        </p:cTn>
                                        <p:tgtEl>
                                          <p:spTgt spid="59"/>
                                        </p:tgtEl>
                                      </p:cBhvr>
                                      <p:to x="100000" y="95000"/>
                                    </p:animScale>
                                    <p:animScale>
                                      <p:cBhvr>
                                        <p:cTn id="52" dur="166" decel="50000">
                                          <p:stCondLst>
                                            <p:cond delay="1834"/>
                                          </p:stCondLst>
                                        </p:cTn>
                                        <p:tgtEl>
                                          <p:spTgt spid="59"/>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down)">
                                      <p:cBhvr>
                                        <p:cTn id="55" dur="580">
                                          <p:stCondLst>
                                            <p:cond delay="0"/>
                                          </p:stCondLst>
                                        </p:cTn>
                                        <p:tgtEl>
                                          <p:spTgt spid="60"/>
                                        </p:tgtEl>
                                      </p:cBhvr>
                                    </p:animEffect>
                                    <p:anim calcmode="lin" valueType="num">
                                      <p:cBhvr>
                                        <p:cTn id="56"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61" dur="26">
                                          <p:stCondLst>
                                            <p:cond delay="650"/>
                                          </p:stCondLst>
                                        </p:cTn>
                                        <p:tgtEl>
                                          <p:spTgt spid="60"/>
                                        </p:tgtEl>
                                      </p:cBhvr>
                                      <p:to x="100000" y="60000"/>
                                    </p:animScale>
                                    <p:animScale>
                                      <p:cBhvr>
                                        <p:cTn id="62" dur="166" decel="50000">
                                          <p:stCondLst>
                                            <p:cond delay="676"/>
                                          </p:stCondLst>
                                        </p:cTn>
                                        <p:tgtEl>
                                          <p:spTgt spid="60"/>
                                        </p:tgtEl>
                                      </p:cBhvr>
                                      <p:to x="100000" y="100000"/>
                                    </p:animScale>
                                    <p:animScale>
                                      <p:cBhvr>
                                        <p:cTn id="63" dur="26">
                                          <p:stCondLst>
                                            <p:cond delay="1312"/>
                                          </p:stCondLst>
                                        </p:cTn>
                                        <p:tgtEl>
                                          <p:spTgt spid="60"/>
                                        </p:tgtEl>
                                      </p:cBhvr>
                                      <p:to x="100000" y="80000"/>
                                    </p:animScale>
                                    <p:animScale>
                                      <p:cBhvr>
                                        <p:cTn id="64" dur="166" decel="50000">
                                          <p:stCondLst>
                                            <p:cond delay="1338"/>
                                          </p:stCondLst>
                                        </p:cTn>
                                        <p:tgtEl>
                                          <p:spTgt spid="60"/>
                                        </p:tgtEl>
                                      </p:cBhvr>
                                      <p:to x="100000" y="100000"/>
                                    </p:animScale>
                                    <p:animScale>
                                      <p:cBhvr>
                                        <p:cTn id="65" dur="26">
                                          <p:stCondLst>
                                            <p:cond delay="1642"/>
                                          </p:stCondLst>
                                        </p:cTn>
                                        <p:tgtEl>
                                          <p:spTgt spid="60"/>
                                        </p:tgtEl>
                                      </p:cBhvr>
                                      <p:to x="100000" y="90000"/>
                                    </p:animScale>
                                    <p:animScale>
                                      <p:cBhvr>
                                        <p:cTn id="66" dur="166" decel="50000">
                                          <p:stCondLst>
                                            <p:cond delay="1668"/>
                                          </p:stCondLst>
                                        </p:cTn>
                                        <p:tgtEl>
                                          <p:spTgt spid="60"/>
                                        </p:tgtEl>
                                      </p:cBhvr>
                                      <p:to x="100000" y="100000"/>
                                    </p:animScale>
                                    <p:animScale>
                                      <p:cBhvr>
                                        <p:cTn id="67" dur="26">
                                          <p:stCondLst>
                                            <p:cond delay="1808"/>
                                          </p:stCondLst>
                                        </p:cTn>
                                        <p:tgtEl>
                                          <p:spTgt spid="60"/>
                                        </p:tgtEl>
                                      </p:cBhvr>
                                      <p:to x="100000" y="95000"/>
                                    </p:animScale>
                                    <p:animScale>
                                      <p:cBhvr>
                                        <p:cTn id="68" dur="166" decel="50000">
                                          <p:stCondLst>
                                            <p:cond delay="1834"/>
                                          </p:stCondLst>
                                        </p:cTn>
                                        <p:tgtEl>
                                          <p:spTgt spid="6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3" grpId="0"/>
      <p:bldP spid="54" grpId="0"/>
      <p:bldP spid="55" grpId="0"/>
      <p:bldP spid="56" grpId="0"/>
      <p:bldP spid="57" grpId="0"/>
      <p:bldP spid="58" grpId="0"/>
      <p:bldGraphic spid="59" grpId="0">
        <p:bldAsOne/>
      </p:bldGraphic>
      <p:bldGraphic spid="60"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ES" dirty="0" smtClean="0"/>
              <a:t>Posibilidades de las </a:t>
            </a:r>
            <a:r>
              <a:rPr lang="es-ES" dirty="0" err="1" smtClean="0"/>
              <a:t>APIs</a:t>
            </a:r>
            <a:r>
              <a:rPr lang="es-ES" dirty="0" smtClean="0"/>
              <a:t> para SPO</a:t>
            </a:r>
            <a:endParaRPr lang="es-ES" dirty="0"/>
          </a:p>
        </p:txBody>
      </p:sp>
      <p:sp>
        <p:nvSpPr>
          <p:cNvPr id="9" name="Subtitle 4"/>
          <p:cNvSpPr>
            <a:spLocks noGrp="1"/>
          </p:cNvSpPr>
          <p:nvPr>
            <p:ph type="subTitle" idx="1"/>
          </p:nvPr>
        </p:nvSpPr>
        <p:spPr/>
        <p:txBody>
          <a:bodyPr/>
          <a:lstStyle/>
          <a:p>
            <a:pPr lvl="0"/>
            <a:endParaRPr lang="en-U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390" y="4110988"/>
            <a:ext cx="1289369" cy="2041501"/>
          </a:xfrm>
          <a:prstGeom prst="rect">
            <a:avLst/>
          </a:prstGeom>
        </p:spPr>
      </p:pic>
    </p:spTree>
    <p:extLst>
      <p:ext uri="{BB962C8B-B14F-4D97-AF65-F5344CB8AC3E}">
        <p14:creationId xmlns:p14="http://schemas.microsoft.com/office/powerpoint/2010/main" val="2258451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Arquitectura general del MO en Cliente</a:t>
            </a:r>
            <a:endParaRPr lang="es-ES" dirty="0"/>
          </a:p>
        </p:txBody>
      </p:sp>
      <p:sp>
        <p:nvSpPr>
          <p:cNvPr id="3" name="Marcador de texto 2"/>
          <p:cNvSpPr>
            <a:spLocks noGrp="1"/>
          </p:cNvSpPr>
          <p:nvPr>
            <p:ph type="body" sz="quarter" idx="10"/>
          </p:nvPr>
        </p:nvSpPr>
        <p:spPr/>
        <p:txBody>
          <a:bodyPr/>
          <a:lstStyle/>
          <a:p>
            <a:endParaRPr lang="es-ES"/>
          </a:p>
        </p:txBody>
      </p:sp>
      <p:sp>
        <p:nvSpPr>
          <p:cNvPr id="4" name="Rectangle 4"/>
          <p:cNvSpPr/>
          <p:nvPr/>
        </p:nvSpPr>
        <p:spPr bwMode="auto">
          <a:xfrm>
            <a:off x="948466" y="1447799"/>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Client.svc</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Rectangle 5"/>
          <p:cNvSpPr/>
          <p:nvPr/>
        </p:nvSpPr>
        <p:spPr bwMode="auto">
          <a:xfrm>
            <a:off x="3000412" y="1447799"/>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JSON</a:t>
            </a:r>
            <a:b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b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XML</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Rectangle 7"/>
          <p:cNvSpPr/>
          <p:nvPr/>
        </p:nvSpPr>
        <p:spPr bwMode="auto">
          <a:xfrm>
            <a:off x="948466" y="3455894"/>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_api</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Rectangle 8"/>
          <p:cNvSpPr/>
          <p:nvPr/>
        </p:nvSpPr>
        <p:spPr bwMode="auto">
          <a:xfrm>
            <a:off x="3000412" y="3455894"/>
            <a:ext cx="1877135" cy="1877135"/>
          </a:xfrm>
          <a:prstGeom prst="rect">
            <a:avLst/>
          </a:prstGeom>
          <a:solidFill>
            <a:srgbClr val="038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Alineado con el</a:t>
            </a:r>
          </a:p>
          <a:p>
            <a:pPr algn="ctr" defTabSz="914099" fontAlgn="base">
              <a:spcBef>
                <a:spcPct val="0"/>
              </a:spcBef>
              <a:spcAft>
                <a:spcPct val="0"/>
              </a:spcAft>
            </a:pPr>
            <a:r>
              <a:rPr lang="es-CR"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SSOM</a:t>
            </a:r>
            <a:endParaRPr lang="es-CR"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10"/>
          <p:cNvPicPr/>
          <p:nvPr/>
        </p:nvPicPr>
        <p:blipFill>
          <a:blip r:embed="rId2">
            <a:extLst>
              <a:ext uri="{28A0092B-C50C-407E-A947-70E740481C1C}">
                <a14:useLocalDpi xmlns:a14="http://schemas.microsoft.com/office/drawing/2010/main" val="0"/>
              </a:ext>
            </a:extLst>
          </a:blip>
          <a:stretch>
            <a:fillRect/>
          </a:stretch>
        </p:blipFill>
        <p:spPr>
          <a:xfrm>
            <a:off x="5052358" y="1447799"/>
            <a:ext cx="6084496" cy="3885230"/>
          </a:xfrm>
          <a:prstGeom prst="rect">
            <a:avLst/>
          </a:prstGeom>
          <a:ln>
            <a:noFill/>
          </a:ln>
          <a:effectLst>
            <a:softEdge rad="112500"/>
          </a:effectLst>
        </p:spPr>
      </p:pic>
    </p:spTree>
    <p:extLst>
      <p:ext uri="{BB962C8B-B14F-4D97-AF65-F5344CB8AC3E}">
        <p14:creationId xmlns:p14="http://schemas.microsoft.com/office/powerpoint/2010/main" val="169675109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Elementos que forman parte del MO en Cliente</a:t>
            </a:r>
            <a:endParaRPr lang="es-ES" dirty="0"/>
          </a:p>
        </p:txBody>
      </p:sp>
      <p:sp>
        <p:nvSpPr>
          <p:cNvPr id="21" name="Rectangle 7"/>
          <p:cNvSpPr/>
          <p:nvPr/>
        </p:nvSpPr>
        <p:spPr bwMode="auto">
          <a:xfrm>
            <a:off x="1885726" y="1392379"/>
            <a:ext cx="1877135" cy="1877135"/>
          </a:xfrm>
          <a:prstGeom prst="rect">
            <a:avLst/>
          </a:prstGeom>
          <a:solidFill>
            <a:srgbClr val="0384E4"/>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CR" sz="1800" b="0" i="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Sabor JavaScript - </a:t>
            </a:r>
          </a:p>
          <a:p>
            <a:pPr marL="0" marR="0" lvl="0" indent="0" algn="ctr" defTabSz="914099" eaLnBrk="1" fontAlgn="base" latinLnBrk="0" hangingPunct="1">
              <a:lnSpc>
                <a:spcPct val="100000"/>
              </a:lnSpc>
              <a:spcBef>
                <a:spcPct val="0"/>
              </a:spcBef>
              <a:spcAft>
                <a:spcPct val="0"/>
              </a:spcAft>
              <a:buClrTx/>
              <a:buSzTx/>
              <a:buFontTx/>
              <a:buNone/>
              <a:tabLst/>
              <a:defRPr/>
            </a:pPr>
            <a:r>
              <a:rPr kumimoji="0" lang="es-CR" sz="1800" b="0" i="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Bibliotecas específicas</a:t>
            </a:r>
          </a:p>
        </p:txBody>
      </p:sp>
      <p:sp>
        <p:nvSpPr>
          <p:cNvPr id="22" name="Rectangle 8"/>
          <p:cNvSpPr/>
          <p:nvPr/>
        </p:nvSpPr>
        <p:spPr bwMode="auto">
          <a:xfrm>
            <a:off x="3937672" y="1390649"/>
            <a:ext cx="1877135" cy="914400"/>
          </a:xfrm>
          <a:prstGeom prst="rect">
            <a:avLst/>
          </a:prstGeom>
          <a:solidFill>
            <a:srgbClr val="FF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CR" sz="1800" b="0" i="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Contexto</a:t>
            </a:r>
          </a:p>
          <a:p>
            <a:pPr marL="0" marR="0" lvl="0" indent="0" algn="ctr" defTabSz="914099" eaLnBrk="1" fontAlgn="base" latinLnBrk="0" hangingPunct="1">
              <a:lnSpc>
                <a:spcPct val="100000"/>
              </a:lnSpc>
              <a:spcBef>
                <a:spcPct val="0"/>
              </a:spcBef>
              <a:spcAft>
                <a:spcPct val="0"/>
              </a:spcAft>
              <a:buClrTx/>
              <a:buSzTx/>
              <a:buFontTx/>
              <a:buNone/>
              <a:tabLst/>
              <a:defRPr/>
            </a:pPr>
            <a:r>
              <a:rPr kumimoji="0" lang="es-CR" sz="1800" b="0" i="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CAML</a:t>
            </a:r>
          </a:p>
        </p:txBody>
      </p:sp>
      <p:sp>
        <p:nvSpPr>
          <p:cNvPr id="23" name="Rectangle 9"/>
          <p:cNvSpPr/>
          <p:nvPr/>
        </p:nvSpPr>
        <p:spPr bwMode="auto">
          <a:xfrm>
            <a:off x="1885726" y="3380089"/>
            <a:ext cx="1877135" cy="1877135"/>
          </a:xfrm>
          <a:prstGeom prst="rect">
            <a:avLst/>
          </a:prstGeom>
          <a:solidFill>
            <a:srgbClr val="0384E4"/>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CR" sz="1800" b="0" i="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Conjunto de Ensamblados .NET </a:t>
            </a:r>
          </a:p>
        </p:txBody>
      </p:sp>
      <p:sp>
        <p:nvSpPr>
          <p:cNvPr id="24" name="Rectangle 37"/>
          <p:cNvSpPr/>
          <p:nvPr/>
        </p:nvSpPr>
        <p:spPr bwMode="auto">
          <a:xfrm>
            <a:off x="5989621" y="2033683"/>
            <a:ext cx="2822909" cy="1342202"/>
          </a:xfrm>
          <a:prstGeom prst="rect">
            <a:avLst/>
          </a:prstGeom>
          <a:solidFill>
            <a:schemeClr val="bg1">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US" sz="1600" b="0" i="0" u="none" strike="noStrike" kern="0" cap="none" spc="0" normalizeH="0" baseline="0" noProof="0" dirty="0" smtClean="0">
                <a:ln>
                  <a:noFill/>
                </a:ln>
                <a:solidFill>
                  <a:prstClr val="white"/>
                </a:solidFill>
                <a:effectLst/>
                <a:uLnTx/>
                <a:uFillTx/>
                <a:latin typeface="Calibri" panose="020F0502020204030204"/>
                <a:ea typeface="+mn-ea"/>
                <a:cs typeface="+mn-cs"/>
              </a:rPr>
              <a:t>Colección de Sitios, Webs, Listas, Elementos de Lista, Vistas, Campos y Carpetas, elementos de Lista y Documentos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Schemas, Files, and Folders</a:t>
            </a:r>
          </a:p>
        </p:txBody>
      </p:sp>
      <p:sp>
        <p:nvSpPr>
          <p:cNvPr id="25" name="Rectangle 38"/>
          <p:cNvSpPr/>
          <p:nvPr/>
        </p:nvSpPr>
        <p:spPr bwMode="auto">
          <a:xfrm>
            <a:off x="5989622" y="1390649"/>
            <a:ext cx="4572000" cy="520794"/>
          </a:xfrm>
          <a:prstGeom prst="rect">
            <a:avLst/>
          </a:pr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ES" sz="1800" b="0" u="none" strike="noStrike" kern="0" cap="none" spc="0" normalizeH="0" baseline="0" noProof="0" dirty="0" smtClean="0">
                <a:ln>
                  <a:noFill/>
                </a:ln>
                <a:solidFill>
                  <a:prstClr val="white"/>
                </a:solidFill>
                <a:effectLst/>
                <a:uLnTx/>
                <a:uFillTx/>
                <a:latin typeface="Calibri" panose="020F0502020204030204"/>
              </a:rPr>
              <a:t>Posibilidades del</a:t>
            </a:r>
            <a:r>
              <a:rPr kumimoji="0" lang="es-ES" sz="1800" b="0" u="none" strike="noStrike" kern="0" cap="none" spc="0" normalizeH="0" noProof="0" dirty="0" smtClean="0">
                <a:ln>
                  <a:noFill/>
                </a:ln>
                <a:solidFill>
                  <a:prstClr val="white"/>
                </a:solidFill>
                <a:effectLst/>
                <a:uLnTx/>
                <a:uFillTx/>
                <a:latin typeface="Calibri" panose="020F0502020204030204"/>
              </a:rPr>
              <a:t> MO Cliente</a:t>
            </a:r>
            <a:endParaRPr kumimoji="0" lang="es-CR" sz="1800" b="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 name="Rectangle 41"/>
          <p:cNvSpPr/>
          <p:nvPr/>
        </p:nvSpPr>
        <p:spPr bwMode="auto">
          <a:xfrm>
            <a:off x="8997916" y="2031956"/>
            <a:ext cx="1563706" cy="1343928"/>
          </a:xfrm>
          <a:prstGeom prst="rect">
            <a:avLst/>
          </a:prstGeom>
          <a:solidFill>
            <a:schemeClr val="accent6">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US" sz="1600" b="0" i="0" u="none" strike="noStrike" kern="0" cap="none" spc="0" normalizeH="0" baseline="0" noProof="0" dirty="0" smtClean="0">
                <a:ln>
                  <a:noFill/>
                </a:ln>
                <a:solidFill>
                  <a:prstClr val="white"/>
                </a:solidFill>
                <a:effectLst/>
                <a:uLnTx/>
                <a:uFillTx/>
                <a:latin typeface="Calibri" panose="020F0502020204030204"/>
                <a:ea typeface="+mn-ea"/>
                <a:cs typeface="+mn-cs"/>
              </a:rPr>
              <a:t>Web </a:t>
            </a:r>
            <a:r>
              <a:rPr kumimoji="0" lang="es-US" sz="1600" b="0" i="0" u="none" strike="noStrike" kern="0" cap="none" spc="0" normalizeH="0" baseline="0" noProof="0" dirty="0" err="1" smtClean="0">
                <a:ln>
                  <a:noFill/>
                </a:ln>
                <a:solidFill>
                  <a:prstClr val="white"/>
                </a:solidFill>
                <a:effectLst/>
                <a:uLnTx/>
                <a:uFillTx/>
                <a:latin typeface="Calibri" panose="020F0502020204030204"/>
                <a:ea typeface="+mn-ea"/>
                <a:cs typeface="+mn-cs"/>
              </a:rPr>
              <a:t>Parts</a:t>
            </a:r>
            <a:r>
              <a:rPr kumimoji="0" lang="es-US" sz="1600" b="0" i="0" u="none" strike="noStrike" kern="0" cap="none" spc="0" normalizeH="0" baseline="0" noProof="0" dirty="0" smtClean="0">
                <a:ln>
                  <a:noFill/>
                </a:ln>
                <a:solidFill>
                  <a:prstClr val="white"/>
                </a:solidFill>
                <a:effectLst/>
                <a:uLnTx/>
                <a:uFillTx/>
                <a:latin typeface="Calibri" panose="020F0502020204030204"/>
                <a:ea typeface="+mn-ea"/>
                <a:cs typeface="+mn-cs"/>
              </a:rPr>
              <a:t>, Seguridad, Tipos de Contenidos, Plantillas de Sitios</a:t>
            </a:r>
          </a:p>
        </p:txBody>
      </p:sp>
      <p:sp>
        <p:nvSpPr>
          <p:cNvPr id="27" name="Rectangle 42"/>
          <p:cNvSpPr/>
          <p:nvPr/>
        </p:nvSpPr>
        <p:spPr bwMode="auto">
          <a:xfrm>
            <a:off x="8347260" y="3493473"/>
            <a:ext cx="2214362" cy="1080000"/>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US" sz="1600" b="0" i="0" u="none" strike="noStrike" kern="0" cap="none" spc="0" normalizeH="0" baseline="0" noProof="0" dirty="0" smtClean="0">
                <a:ln>
                  <a:noFill/>
                </a:ln>
                <a:solidFill>
                  <a:prstClr val="white"/>
                </a:solidFill>
                <a:effectLst/>
                <a:uLnTx/>
                <a:uFillTx/>
                <a:latin typeface="Calibri" panose="020F0502020204030204"/>
                <a:ea typeface="+mn-ea"/>
                <a:cs typeface="+mn-cs"/>
              </a:rPr>
              <a:t>Perfiles</a:t>
            </a:r>
            <a:r>
              <a:rPr kumimoji="0" lang="en-US" sz="1600" b="0" i="0" u="none" strike="noStrike" kern="0" cap="none" spc="0" normalizeH="0" baseline="0" noProof="0" dirty="0" smtClean="0">
                <a:ln>
                  <a:noFill/>
                </a:ln>
                <a:solidFill>
                  <a:prstClr val="white"/>
                </a:solidFill>
                <a:effectLst/>
                <a:uLnTx/>
                <a:uFillTx/>
                <a:latin typeface="Calibri" panose="020F0502020204030204"/>
                <a:ea typeface="+mn-ea"/>
                <a:cs typeface="+mn-cs"/>
              </a:rPr>
              <a:t> de </a:t>
            </a:r>
            <a:r>
              <a:rPr kumimoji="0" lang="es-US" sz="1600" b="0" i="0" u="none" strike="noStrike" kern="0" cap="none" spc="0" normalizeH="0" baseline="0" noProof="0" dirty="0" smtClean="0">
                <a:ln>
                  <a:noFill/>
                </a:ln>
                <a:solidFill>
                  <a:prstClr val="white"/>
                </a:solidFill>
                <a:effectLst/>
                <a:uLnTx/>
                <a:uFillTx/>
                <a:latin typeface="Calibri" panose="020F0502020204030204"/>
                <a:ea typeface="+mn-ea"/>
                <a:cs typeface="+mn-cs"/>
              </a:rPr>
              <a:t>usuario</a:t>
            </a:r>
            <a:r>
              <a:rPr kumimoji="0" lang="en-US" sz="16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es-US" sz="1600" b="0" i="0" u="none" strike="noStrike" kern="0" cap="none" spc="0" normalizeH="0" baseline="0" noProof="0" dirty="0" smtClean="0">
                <a:ln>
                  <a:noFill/>
                </a:ln>
                <a:solidFill>
                  <a:prstClr val="white"/>
                </a:solidFill>
                <a:effectLst/>
                <a:uLnTx/>
                <a:uFillTx/>
                <a:latin typeface="Calibri" panose="020F0502020204030204"/>
                <a:ea typeface="+mn-ea"/>
                <a:cs typeface="+mn-cs"/>
              </a:rPr>
              <a:t>Suministro de Noticias, Búsqueda, Taxonomía, Publicación</a:t>
            </a:r>
          </a:p>
        </p:txBody>
      </p:sp>
      <p:sp>
        <p:nvSpPr>
          <p:cNvPr id="28" name="Rectangle 43"/>
          <p:cNvSpPr/>
          <p:nvPr/>
        </p:nvSpPr>
        <p:spPr bwMode="auto">
          <a:xfrm>
            <a:off x="5989616" y="3503523"/>
            <a:ext cx="2214000" cy="1080000"/>
          </a:xfrm>
          <a:prstGeom prst="rect">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US" sz="1600" b="0" i="0" u="none" strike="noStrike" kern="0" cap="none" spc="0" normalizeH="0" baseline="0" noProof="0" dirty="0" smtClean="0">
                <a:ln>
                  <a:noFill/>
                </a:ln>
                <a:solidFill>
                  <a:prstClr val="white"/>
                </a:solidFill>
                <a:effectLst/>
                <a:uLnTx/>
                <a:uFillTx/>
                <a:latin typeface="Calibri" panose="020F0502020204030204"/>
                <a:ea typeface="+mn-ea"/>
                <a:cs typeface="+mn-cs"/>
              </a:rPr>
              <a:t>Flujos de Trabajo, E-Discovery, IRM, BCS, Búsquedas, Traducciones, ---</a:t>
            </a:r>
          </a:p>
        </p:txBody>
      </p:sp>
      <p:sp>
        <p:nvSpPr>
          <p:cNvPr id="29" name="Rectangle 44"/>
          <p:cNvSpPr/>
          <p:nvPr/>
        </p:nvSpPr>
        <p:spPr bwMode="auto">
          <a:xfrm>
            <a:off x="5989618" y="4708584"/>
            <a:ext cx="4572004" cy="54864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US" sz="1600" b="0" i="0" u="none" strike="noStrike" kern="0" cap="none" spc="0" normalizeH="0" baseline="0" noProof="0" dirty="0" smtClean="0">
                <a:ln>
                  <a:noFill/>
                </a:ln>
                <a:solidFill>
                  <a:prstClr val="white"/>
                </a:solidFill>
                <a:effectLst/>
                <a:uLnTx/>
                <a:uFillTx/>
                <a:latin typeface="Calibri" panose="020F0502020204030204"/>
                <a:ea typeface="+mn-ea"/>
                <a:cs typeface="+mn-cs"/>
              </a:rPr>
              <a:t>Llamadas de domino cruzado</a:t>
            </a:r>
          </a:p>
        </p:txBody>
      </p:sp>
      <p:sp>
        <p:nvSpPr>
          <p:cNvPr id="30" name="Rectangle 74"/>
          <p:cNvSpPr/>
          <p:nvPr/>
        </p:nvSpPr>
        <p:spPr bwMode="auto">
          <a:xfrm>
            <a:off x="3937672" y="2355114"/>
            <a:ext cx="1877135" cy="914400"/>
          </a:xfrm>
          <a:prstGeom prst="rect">
            <a:avLst/>
          </a:prstGeom>
          <a:solidFill>
            <a:srgbClr val="007233"/>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CR" sz="1800" b="0" i="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Llamadas</a:t>
            </a:r>
          </a:p>
          <a:p>
            <a:pPr marL="0" marR="0" lvl="0" indent="0" algn="ctr" defTabSz="914099" eaLnBrk="1" fontAlgn="base" latinLnBrk="0" hangingPunct="1">
              <a:lnSpc>
                <a:spcPct val="100000"/>
              </a:lnSpc>
              <a:spcBef>
                <a:spcPct val="0"/>
              </a:spcBef>
              <a:spcAft>
                <a:spcPct val="0"/>
              </a:spcAft>
              <a:buClrTx/>
              <a:buSzTx/>
              <a:buFontTx/>
              <a:buNone/>
              <a:tabLst/>
              <a:defRPr/>
            </a:pPr>
            <a:r>
              <a:rPr kumimoji="0" lang="es-CR" sz="1800" b="0" i="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Asíncronas</a:t>
            </a:r>
          </a:p>
        </p:txBody>
      </p:sp>
      <p:sp>
        <p:nvSpPr>
          <p:cNvPr id="31" name="Rectangle 77"/>
          <p:cNvSpPr/>
          <p:nvPr/>
        </p:nvSpPr>
        <p:spPr bwMode="auto">
          <a:xfrm>
            <a:off x="3937672" y="3375884"/>
            <a:ext cx="1877135" cy="914400"/>
          </a:xfrm>
          <a:prstGeom prst="rect">
            <a:avLst/>
          </a:prstGeom>
          <a:solidFill>
            <a:srgbClr val="FF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CR" sz="1800" b="0" i="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Contexto</a:t>
            </a:r>
          </a:p>
          <a:p>
            <a:pPr marL="0" marR="0" lvl="0" indent="0" algn="ctr" defTabSz="914099" eaLnBrk="1" fontAlgn="base" latinLnBrk="0" hangingPunct="1">
              <a:lnSpc>
                <a:spcPct val="100000"/>
              </a:lnSpc>
              <a:spcBef>
                <a:spcPct val="0"/>
              </a:spcBef>
              <a:spcAft>
                <a:spcPct val="0"/>
              </a:spcAft>
              <a:buClrTx/>
              <a:buSzTx/>
              <a:buFontTx/>
              <a:buNone/>
              <a:tabLst/>
              <a:defRPr/>
            </a:pPr>
            <a:r>
              <a:rPr kumimoji="0" lang="es-CR" sz="1800" b="0" i="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CAML</a:t>
            </a:r>
          </a:p>
        </p:txBody>
      </p:sp>
      <p:sp>
        <p:nvSpPr>
          <p:cNvPr id="32" name="Rectangle 78"/>
          <p:cNvSpPr/>
          <p:nvPr/>
        </p:nvSpPr>
        <p:spPr bwMode="auto">
          <a:xfrm>
            <a:off x="3937672" y="4342824"/>
            <a:ext cx="1877135" cy="914400"/>
          </a:xfrm>
          <a:prstGeom prst="rect">
            <a:avLst/>
          </a:prstGeom>
          <a:solidFill>
            <a:srgbClr val="007233"/>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CR" sz="1800" b="0" i="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Llamadas</a:t>
            </a:r>
          </a:p>
          <a:p>
            <a:pPr marL="0" marR="0" lvl="0" indent="0" algn="ctr" defTabSz="914099" eaLnBrk="1" fontAlgn="base" latinLnBrk="0" hangingPunct="1">
              <a:lnSpc>
                <a:spcPct val="100000"/>
              </a:lnSpc>
              <a:spcBef>
                <a:spcPct val="0"/>
              </a:spcBef>
              <a:spcAft>
                <a:spcPct val="0"/>
              </a:spcAft>
              <a:buClrTx/>
              <a:buSzTx/>
              <a:buFontTx/>
              <a:buNone/>
              <a:tabLst/>
              <a:defRPr/>
            </a:pPr>
            <a:r>
              <a:rPr kumimoji="0" lang="es-CR" sz="1800" b="0" i="0" u="none" strike="noStrike" kern="0" cap="none" spc="-10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Síncronas</a:t>
            </a:r>
          </a:p>
        </p:txBody>
      </p:sp>
    </p:spTree>
    <p:extLst>
      <p:ext uri="{BB962C8B-B14F-4D97-AF65-F5344CB8AC3E}">
        <p14:creationId xmlns:p14="http://schemas.microsoft.com/office/powerpoint/2010/main" val="3575263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3.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6.xml><?xml version="1.0" encoding="utf-8"?>
<a:theme xmlns:a="http://schemas.openxmlformats.org/drawingml/2006/main" name="5-30551_TR19_Generic_Template">
  <a:themeElements>
    <a:clrScheme name="TR19 - TV">
      <a:dk1>
        <a:srgbClr val="505050"/>
      </a:dk1>
      <a:lt1>
        <a:srgbClr val="FFFFFF"/>
      </a:lt1>
      <a:dk2>
        <a:srgbClr val="008A00"/>
      </a:dk2>
      <a:lt2>
        <a:srgbClr val="D2D2D2"/>
      </a:lt2>
      <a:accent1>
        <a:srgbClr val="0072C6"/>
      </a:accent1>
      <a:accent2>
        <a:srgbClr val="DC3C00"/>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Generic_Template" id="{6CD382EE-15E2-4164-A98D-E559F715F782}" vid="{D32AB32B-F368-4B91-9072-43F8C9438577}"/>
    </a:ext>
  </a:extLst>
</a:theme>
</file>

<file path=ppt/theme/theme7.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9.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805BFA5A28921C4AAE99144BAC81B9DD" ma:contentTypeVersion="1" ma:contentTypeDescription="Crear nuevo documento." ma:contentTypeScope="" ma:versionID="cd60d905fc1016972bfd7ff7cf1788a2">
  <xsd:schema xmlns:xsd="http://www.w3.org/2001/XMLSchema" xmlns:xs="http://www.w3.org/2001/XMLSchema" xmlns:p="http://schemas.microsoft.com/office/2006/metadata/properties" xmlns:ns3="a0b1fe4c-013a-42e1-a889-cf8b701bf4df" targetNamespace="http://schemas.microsoft.com/office/2006/metadata/properties" ma:root="true" ma:fieldsID="0bae68431236e250afe9786084d619ba" ns3:_="">
    <xsd:import namespace="a0b1fe4c-013a-42e1-a889-cf8b701bf4df"/>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b1fe4c-013a-42e1-a889-cf8b701bf4df"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purl.org/dc/terms/"/>
    <ds:schemaRef ds:uri="a0b1fe4c-013a-42e1-a889-cf8b701bf4df"/>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31A26C07-7E31-45FE-9F63-8E098B7611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b1fe4c-013a-42e1-a889-cf8b701bf4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Windows 8 Presentation</Template>
  <TotalTime>2501</TotalTime>
  <Words>4703</Words>
  <Application>Microsoft Office PowerPoint</Application>
  <PresentationFormat>Personalizado</PresentationFormat>
  <Paragraphs>446</Paragraphs>
  <Slides>44</Slides>
  <Notes>30</Notes>
  <HiddenSlides>0</HiddenSlides>
  <MMClips>0</MMClips>
  <ScaleCrop>false</ScaleCrop>
  <HeadingPairs>
    <vt:vector size="6" baseType="variant">
      <vt:variant>
        <vt:lpstr>Fuentes usadas</vt:lpstr>
      </vt:variant>
      <vt:variant>
        <vt:i4>13</vt:i4>
      </vt:variant>
      <vt:variant>
        <vt:lpstr>Tema</vt:lpstr>
      </vt:variant>
      <vt:variant>
        <vt:i4>9</vt:i4>
      </vt:variant>
      <vt:variant>
        <vt:lpstr>Títulos de diapositiva</vt:lpstr>
      </vt:variant>
      <vt:variant>
        <vt:i4>44</vt:i4>
      </vt:variant>
    </vt:vector>
  </HeadingPairs>
  <TitlesOfParts>
    <vt:vector size="66" baseType="lpstr">
      <vt:lpstr>PMingLiU-ExtB</vt:lpstr>
      <vt:lpstr>Arial</vt:lpstr>
      <vt:lpstr>Calibri</vt:lpstr>
      <vt:lpstr>Consolas</vt:lpstr>
      <vt:lpstr>Courier New</vt:lpstr>
      <vt:lpstr>Segoe Pro</vt:lpstr>
      <vt:lpstr>Segoe Pro Light</vt:lpstr>
      <vt:lpstr>Segoe Semibold</vt:lpstr>
      <vt:lpstr>Segoe UI</vt:lpstr>
      <vt:lpstr>Segoe UI Black</vt:lpstr>
      <vt:lpstr>Segoe UI Light</vt:lpstr>
      <vt:lpstr>Segoe UI Semibold</vt:lpstr>
      <vt:lpstr>Wingdings</vt:lpstr>
      <vt:lpstr>1_Metro Presentation</vt:lpstr>
      <vt:lpstr>5-30055_Office365 Template 2012 - 16x9 - White Background</vt:lpstr>
      <vt:lpstr>TechEd 2014 Dk Blue</vt:lpstr>
      <vt:lpstr>2_Metro Presentation</vt:lpstr>
      <vt:lpstr>3_Metro Presentation</vt:lpstr>
      <vt:lpstr>5-30551_TR19_Generic_Template</vt:lpstr>
      <vt:lpstr>5-30055_Office Template 2012 - 16x9 - White Background</vt:lpstr>
      <vt:lpstr>1_5-30055_Office Template 2012 - 16x9 - White Background</vt:lpstr>
      <vt:lpstr>2_5-30055_Office Template 2012 - 16x9 - White Background</vt:lpstr>
      <vt:lpstr>Curso Desarrollo Office 365</vt:lpstr>
      <vt:lpstr>APIs para Apps de SharePoint Online: Modelo de Objetos en Cliente &amp; API REST </vt:lpstr>
      <vt:lpstr>Agenda  </vt:lpstr>
      <vt:lpstr>APIs de Office 365</vt:lpstr>
      <vt:lpstr>APIs de Cliente de SharePoint Online</vt:lpstr>
      <vt:lpstr>_API – El poder está en tus manos</vt:lpstr>
      <vt:lpstr>Posibilidades de las APIs para SPO</vt:lpstr>
      <vt:lpstr>Arquitectura general del MO en Cliente</vt:lpstr>
      <vt:lpstr>Elementos que forman parte del MO en Cliente</vt:lpstr>
      <vt:lpstr>Elementos que forman parte del MO en Cliente</vt:lpstr>
      <vt:lpstr>REST vs. CSOM</vt:lpstr>
      <vt:lpstr>REST vs. CSOM</vt:lpstr>
      <vt:lpstr>API REST</vt:lpstr>
      <vt:lpstr>Fundamentos de REST para SPO</vt:lpstr>
      <vt:lpstr>API REST – Ejemplos de Urls</vt:lpstr>
      <vt:lpstr>Soporte para OData (al menos 3.0)</vt:lpstr>
      <vt:lpstr>Soporte para OData (al menos 3.0)</vt:lpstr>
      <vt:lpstr>Uso de la API REST</vt:lpstr>
      <vt:lpstr>Uso de la API REST</vt:lpstr>
      <vt:lpstr>Crear un Elemento de Lista</vt:lpstr>
      <vt:lpstr>Actualizar Elementos de Lista</vt:lpstr>
      <vt:lpstr>Borrar Elementos de Lista</vt:lpstr>
      <vt:lpstr>Uso de la API REST – Código Manejado</vt:lpstr>
      <vt:lpstr>Uso de la API REST – Código Manejado</vt:lpstr>
      <vt:lpstr>Uso de la API REST – Código Manejado</vt:lpstr>
      <vt:lpstr>Presentación de PowerPoint</vt:lpstr>
      <vt:lpstr>Sabor JavaScript</vt:lpstr>
      <vt:lpstr>¿Por qué JavaScript?</vt:lpstr>
      <vt:lpstr>¿Qué posibilidades tenemos en SPO?</vt:lpstr>
      <vt:lpstr>Uso del sabor JavaScript</vt:lpstr>
      <vt:lpstr>Crear Elementos de Lista</vt:lpstr>
      <vt:lpstr>Actualizar Elementos de Lista</vt:lpstr>
      <vt:lpstr>Borrar Elementos de Lista</vt:lpstr>
      <vt:lpstr>Presentación de PowerPoint</vt:lpstr>
      <vt:lpstr>Sabor .NET</vt:lpstr>
      <vt:lpstr>Uso del sabor .NET</vt:lpstr>
      <vt:lpstr>Uso del sabor .NET</vt:lpstr>
      <vt:lpstr>Presentación de PowerPoint</vt:lpstr>
      <vt:lpstr>Encuesta de Satisfacción</vt:lpstr>
      <vt:lpstr>Presentación de PowerPoint</vt:lpstr>
      <vt:lpstr>Presentación de PowerPoint</vt:lpstr>
      <vt:lpstr>Presentación de PowerPoint</vt:lpstr>
      <vt:lpstr>Cursos de Microsoft Virtual Academy</vt:lpstr>
      <vt:lpstr>Presentación de PowerPoint</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&lt;Event Name Here&gt;</dc:subject>
  <dc:creator>Jeremy Foster</dc:creator>
  <cp:keywords>&lt;Any Related Keywords&gt;</cp:keywords>
  <dc:description>Template: Saku Uchikawa, Microsoft Corporation
Formatting:
Event Date: 
Event Location: 
Audience Type: Internal</dc:description>
  <cp:lastModifiedBy>Juan Carlos Gonzalez</cp:lastModifiedBy>
  <cp:revision>135</cp:revision>
  <dcterms:created xsi:type="dcterms:W3CDTF">2012-08-31T00:35:42Z</dcterms:created>
  <dcterms:modified xsi:type="dcterms:W3CDTF">2015-03-16T14:00:43Z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0x010100805BFA5A28921C4AAE99144BAC81B9DD</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_dlc_DocIdItemGuid">
    <vt:lpwstr>3a4ce397-9e60-43e5-9a8d-88d13133f6b6</vt:lpwstr>
  </property>
  <property fmtid="{D5CDD505-2E9C-101B-9397-08002B2CF9AE}" pid="7" name="IsMyDocuments">
    <vt:bool>true</vt:bool>
  </property>
  <property fmtid="{D5CDD505-2E9C-101B-9397-08002B2CF9AE}" pid="8" name="Related Type Document">
    <vt:lpwstr/>
  </property>
  <property fmtid="{D5CDD505-2E9C-101B-9397-08002B2CF9AE}" pid="9" name="Document Tag">
    <vt:lpwstr>24;#Content Templates|bdbbc9aa-4892-4816-9e36-bf1120da60e9</vt:lpwstr>
  </property>
  <property fmtid="{D5CDD505-2E9C-101B-9397-08002B2CF9AE}" pid="10" name="TaxKeyword">
    <vt:lpwstr/>
  </property>
</Properties>
</file>